
<file path=[Content_Types].xml><?xml version="1.0" encoding="utf-8"?>
<Types xmlns="http://schemas.openxmlformats.org/package/2006/content-types">
  <Default Extension="bin" ContentType="application/vnd.openxmlformats-officedocument.oleObject"/>
  <Default Extension="crdownload" ContentType="image/png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4"/>
    <p:sldMasterId id="2147484069" r:id="rId5"/>
    <p:sldMasterId id="2147484153" r:id="rId6"/>
    <p:sldMasterId id="2147485212" r:id="rId7"/>
    <p:sldMasterId id="2147485859" r:id="rId8"/>
  </p:sldMasterIdLst>
  <p:notesMasterIdLst>
    <p:notesMasterId r:id="rId20"/>
  </p:notesMasterIdLst>
  <p:handoutMasterIdLst>
    <p:handoutMasterId r:id="rId21"/>
  </p:handoutMasterIdLst>
  <p:sldIdLst>
    <p:sldId id="305" r:id="rId9"/>
    <p:sldId id="544" r:id="rId10"/>
    <p:sldId id="546" r:id="rId11"/>
    <p:sldId id="547" r:id="rId12"/>
    <p:sldId id="548" r:id="rId13"/>
    <p:sldId id="549" r:id="rId14"/>
    <p:sldId id="550" r:id="rId15"/>
    <p:sldId id="551" r:id="rId16"/>
    <p:sldId id="552" r:id="rId17"/>
    <p:sldId id="553" r:id="rId18"/>
    <p:sldId id="543" r:id="rId19"/>
  </p:sldIdLst>
  <p:sldSz cx="9144000" cy="6858000" type="screen4x3"/>
  <p:notesSz cx="6797675" cy="9931400"/>
  <p:custDataLst>
    <p:tags r:id="rId22"/>
  </p:custDataLst>
  <p:defaultTextStyle>
    <a:defPPr>
      <a:defRPr lang="de-CH"/>
    </a:defPPr>
    <a:lvl1pPr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Tahoma" charset="0"/>
        <a:ea typeface="" charset="0"/>
        <a:cs typeface="Lucida Grande" charset="0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Tahoma" charset="0"/>
        <a:ea typeface="" charset="0"/>
        <a:cs typeface="Lucida Grande" charset="0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Tahoma" charset="0"/>
        <a:ea typeface="" charset="0"/>
        <a:cs typeface="Lucida Grande" charset="0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Tahoma" charset="0"/>
        <a:ea typeface="" charset="0"/>
        <a:cs typeface="Lucida Grande" charset="0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Tahoma" charset="0"/>
        <a:ea typeface="" charset="0"/>
        <a:cs typeface="Lucida Grande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Tahoma" charset="0"/>
        <a:ea typeface="" charset="0"/>
        <a:cs typeface="Lucida Grande" charset="0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Tahoma" charset="0"/>
        <a:ea typeface="" charset="0"/>
        <a:cs typeface="Lucida Grande" charset="0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Tahoma" charset="0"/>
        <a:ea typeface="" charset="0"/>
        <a:cs typeface="Lucida Grande" charset="0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Tahoma" charset="0"/>
        <a:ea typeface="" charset="0"/>
        <a:cs typeface="Lucida Grande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32" userDrawn="1">
          <p15:clr>
            <a:srgbClr val="A4A3A4"/>
          </p15:clr>
        </p15:guide>
        <p15:guide id="2" pos="1998" userDrawn="1">
          <p15:clr>
            <a:srgbClr val="A4A3A4"/>
          </p15:clr>
        </p15:guide>
        <p15:guide id="3" orient="horz" pos="3128" userDrawn="1">
          <p15:clr>
            <a:srgbClr val="A4A3A4"/>
          </p15:clr>
        </p15:guide>
        <p15:guide id="4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CEECED"/>
    <a:srgbClr val="009CA6"/>
    <a:srgbClr val="0091AA"/>
    <a:srgbClr val="99A7C3"/>
    <a:srgbClr val="667BA6"/>
    <a:srgbClr val="003DB8"/>
    <a:srgbClr val="002469"/>
    <a:srgbClr val="00236A"/>
    <a:srgbClr val="008D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6581" autoAdjust="0"/>
  </p:normalViewPr>
  <p:slideViewPr>
    <p:cSldViewPr snapToObjects="1">
      <p:cViewPr varScale="1">
        <p:scale>
          <a:sx n="110" d="100"/>
          <a:sy n="110" d="100"/>
        </p:scale>
        <p:origin x="1716" y="96"/>
      </p:cViewPr>
      <p:guideLst>
        <p:guide orient="horz" pos="391"/>
        <p:guide pos="3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73" d="100"/>
          <a:sy n="73" d="100"/>
        </p:scale>
        <p:origin x="-2850" y="-108"/>
      </p:cViewPr>
      <p:guideLst>
        <p:guide orient="horz" pos="2732"/>
        <p:guide pos="1998"/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5683275" cy="497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89" tIns="47794" rIns="95589" bIns="47794" numCol="1" anchor="b" anchorCtr="0" compatLnSpc="1">
            <a:prstTxWarp prst="textNoShape">
              <a:avLst/>
            </a:prstTxWarp>
          </a:bodyPr>
          <a:lstStyle>
            <a:lvl1pPr algn="l" defTabSz="955790">
              <a:spcBef>
                <a:spcPct val="0"/>
              </a:spcBef>
              <a:buFontTx/>
              <a:buNone/>
              <a:defRPr sz="1000">
                <a:latin typeface="Frutiger 55 Roman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83276" y="9682754"/>
            <a:ext cx="1114400" cy="248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89" tIns="47794" rIns="95589" bIns="47794" numCol="1" anchor="b" anchorCtr="0" compatLnSpc="1">
            <a:prstTxWarp prst="textNoShape">
              <a:avLst/>
            </a:prstTxWarp>
          </a:bodyPr>
          <a:lstStyle>
            <a:lvl1pPr algn="r" defTabSz="955790">
              <a:spcBef>
                <a:spcPct val="0"/>
              </a:spcBef>
              <a:buFontTx/>
              <a:buNone/>
              <a:defRPr sz="800">
                <a:latin typeface="Frutiger 55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2290"/>
            <a:ext cx="5610779" cy="497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89" tIns="47794" rIns="95589" bIns="47794" numCol="1" anchor="t" anchorCtr="0" compatLnSpc="1">
            <a:prstTxWarp prst="textNoShape">
              <a:avLst/>
            </a:prstTxWarp>
          </a:bodyPr>
          <a:lstStyle>
            <a:lvl1pPr algn="l" defTabSz="955790">
              <a:spcBef>
                <a:spcPct val="0"/>
              </a:spcBef>
              <a:buFontTx/>
              <a:buNone/>
              <a:defRPr sz="800">
                <a:latin typeface="Frutiger 55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968199" y="9432290"/>
            <a:ext cx="827793" cy="226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89" tIns="47794" rIns="95589" bIns="47794" numCol="1" anchor="b" anchorCtr="0" compatLnSpc="1">
            <a:prstTxWarp prst="textNoShape">
              <a:avLst/>
            </a:prstTxWarp>
          </a:bodyPr>
          <a:lstStyle>
            <a:lvl1pPr algn="r" defTabSz="955790">
              <a:spcBef>
                <a:spcPct val="0"/>
              </a:spcBef>
              <a:buFontTx/>
              <a:buNone/>
              <a:defRPr sz="800">
                <a:latin typeface="Frutiger 55 Roman" charset="0"/>
              </a:defRPr>
            </a:lvl1pPr>
          </a:lstStyle>
          <a:p>
            <a:fld id="{4323FFE0-BD91-AF47-976E-51D62A6B02B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788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5683275" cy="497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89" tIns="47794" rIns="95589" bIns="47794" numCol="1" anchor="t" anchorCtr="0" compatLnSpc="1">
            <a:prstTxWarp prst="textNoShape">
              <a:avLst/>
            </a:prstTxWarp>
          </a:bodyPr>
          <a:lstStyle>
            <a:lvl1pPr algn="l" defTabSz="955790">
              <a:spcBef>
                <a:spcPct val="0"/>
              </a:spcBef>
              <a:buFontTx/>
              <a:buNone/>
              <a:defRPr sz="1000">
                <a:latin typeface="Frutiger 55 Roman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2467" y="9682754"/>
            <a:ext cx="1185209" cy="248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89" tIns="47794" rIns="95589" bIns="47794" numCol="1" anchor="b" anchorCtr="0" compatLnSpc="1">
            <a:prstTxWarp prst="textNoShape">
              <a:avLst/>
            </a:prstTxWarp>
          </a:bodyPr>
          <a:lstStyle>
            <a:lvl1pPr algn="r" defTabSz="955790">
              <a:spcBef>
                <a:spcPct val="0"/>
              </a:spcBef>
              <a:buFontTx/>
              <a:buNone/>
              <a:defRPr sz="800">
                <a:latin typeface="Frutiger 55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16087" y="4717053"/>
            <a:ext cx="4567188" cy="447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89" tIns="47794" rIns="95589" bIns="477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dirty="0"/>
              <a:t>Click </a:t>
            </a:r>
            <a:r>
              <a:rPr lang="de-CH" noProof="0" dirty="0" err="1"/>
              <a:t>to</a:t>
            </a:r>
            <a:r>
              <a:rPr lang="de-CH" noProof="0" dirty="0"/>
              <a:t> </a:t>
            </a:r>
            <a:r>
              <a:rPr lang="de-CH" noProof="0" dirty="0" err="1"/>
              <a:t>edit</a:t>
            </a:r>
            <a:r>
              <a:rPr lang="de-CH" noProof="0" dirty="0"/>
              <a:t> Master </a:t>
            </a:r>
            <a:r>
              <a:rPr lang="de-CH" noProof="0" dirty="0" err="1"/>
              <a:t>text</a:t>
            </a:r>
            <a:r>
              <a:rPr lang="de-CH" noProof="0" dirty="0"/>
              <a:t> </a:t>
            </a:r>
            <a:r>
              <a:rPr lang="de-CH" noProof="0" dirty="0" err="1"/>
              <a:t>styles</a:t>
            </a:r>
            <a:endParaRPr lang="de-CH" noProof="0" dirty="0"/>
          </a:p>
          <a:p>
            <a:pPr lvl="1"/>
            <a:r>
              <a:rPr lang="de-CH" noProof="0" dirty="0"/>
              <a:t>Second </a:t>
            </a:r>
            <a:r>
              <a:rPr lang="de-CH" noProof="0" dirty="0" err="1"/>
              <a:t>level</a:t>
            </a:r>
            <a:endParaRPr lang="de-CH" noProof="0" dirty="0"/>
          </a:p>
          <a:p>
            <a:pPr lvl="2"/>
            <a:r>
              <a:rPr lang="de-CH" noProof="0" dirty="0"/>
              <a:t>Third </a:t>
            </a:r>
            <a:r>
              <a:rPr lang="de-CH" noProof="0" dirty="0" err="1"/>
              <a:t>level</a:t>
            </a:r>
            <a:endParaRPr lang="de-CH" noProof="0" dirty="0"/>
          </a:p>
          <a:p>
            <a:pPr lvl="3"/>
            <a:r>
              <a:rPr lang="de-CH" noProof="0" dirty="0" err="1"/>
              <a:t>Fourth</a:t>
            </a:r>
            <a:r>
              <a:rPr lang="de-CH" noProof="0" dirty="0"/>
              <a:t> </a:t>
            </a:r>
            <a:r>
              <a:rPr lang="de-CH" noProof="0" dirty="0" err="1"/>
              <a:t>level</a:t>
            </a:r>
            <a:endParaRPr lang="de-CH" noProof="0" dirty="0"/>
          </a:p>
          <a:p>
            <a:pPr lvl="4"/>
            <a:r>
              <a:rPr lang="de-CH" noProof="0" dirty="0" err="1"/>
              <a:t>Fifth</a:t>
            </a:r>
            <a:r>
              <a:rPr lang="de-CH" noProof="0" dirty="0"/>
              <a:t> </a:t>
            </a:r>
            <a:r>
              <a:rPr lang="de-CH" noProof="0" dirty="0" err="1"/>
              <a:t>level</a:t>
            </a:r>
            <a:endParaRPr lang="de-CH" noProof="0" dirty="0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2290"/>
            <a:ext cx="5396667" cy="497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89" tIns="47794" rIns="95589" bIns="47794" numCol="1" anchor="t" anchorCtr="0" compatLnSpc="1">
            <a:prstTxWarp prst="textNoShape">
              <a:avLst/>
            </a:prstTxWarp>
          </a:bodyPr>
          <a:lstStyle>
            <a:lvl1pPr algn="l" defTabSz="955790">
              <a:spcBef>
                <a:spcPct val="0"/>
              </a:spcBef>
              <a:buFontTx/>
              <a:buNone/>
              <a:defRPr sz="800">
                <a:latin typeface="Frutiger 55 Roman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83277" y="9432290"/>
            <a:ext cx="1112714" cy="226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89" tIns="47794" rIns="95589" bIns="47794" numCol="1" anchor="b" anchorCtr="0" compatLnSpc="1">
            <a:prstTxWarp prst="textNoShape">
              <a:avLst/>
            </a:prstTxWarp>
          </a:bodyPr>
          <a:lstStyle>
            <a:lvl1pPr algn="r" defTabSz="955790">
              <a:spcBef>
                <a:spcPct val="0"/>
              </a:spcBef>
              <a:buFontTx/>
              <a:buNone/>
              <a:defRPr sz="800">
                <a:latin typeface="Frutiger 55 Roman" charset="0"/>
              </a:defRPr>
            </a:lvl1pPr>
          </a:lstStyle>
          <a:p>
            <a:fld id="{66307F45-EECC-FF47-93DA-F5DC91EED149}" type="slidenum">
              <a:rPr lang="de-CH"/>
              <a:pPr/>
              <a:t>‹#›</a:t>
            </a:fld>
            <a:endParaRPr lang="de-CH" dirty="0"/>
          </a:p>
        </p:txBody>
      </p:sp>
      <p:sp>
        <p:nvSpPr>
          <p:cNvPr id="34823" name="Rectangle 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5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42168437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Frutiger 45 Light" pitchFamily="34" charset="0"/>
        <a:ea typeface="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Frutiger 45 Light" pitchFamily="34" charset="0"/>
        <a:ea typeface="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Frutiger 45 Light" pitchFamily="34" charset="0"/>
        <a:ea typeface="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Frutiger 45 Light" pitchFamily="34" charset="0"/>
        <a:ea typeface="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Frutiger 45 Light" pitchFamily="34" charset="0"/>
        <a:ea typeface="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Frutiger 45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845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5.bin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5204" y="1953340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0"/>
          <a:stretch/>
        </p:blipFill>
        <p:spPr>
          <a:xfrm>
            <a:off x="0" y="-10674"/>
            <a:ext cx="9144000" cy="6868674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Tahoma"/>
              </a:rPr>
              <a:t>use</a:t>
            </a: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Tahoma"/>
              </a:rPr>
              <a:t>only</a:t>
            </a: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  <a:noFill/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18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Tahoma"/>
              </a:rPr>
              <a:t>use</a:t>
            </a: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Tahoma"/>
              </a:rPr>
              <a:t>only</a:t>
            </a: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252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" t="-329" b="1035"/>
          <a:stretch/>
        </p:blipFill>
        <p:spPr>
          <a:xfrm>
            <a:off x="0" y="-27384"/>
            <a:ext cx="9144000" cy="6908293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Tahoma"/>
              </a:rPr>
              <a:t>use</a:t>
            </a: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Tahoma"/>
              </a:rPr>
              <a:t>only</a:t>
            </a: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69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Изображение 8" descr="10233946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36" r="12148"/>
          <a:stretch/>
        </p:blipFill>
        <p:spPr>
          <a:xfrm>
            <a:off x="857854" y="908720"/>
            <a:ext cx="8286146" cy="5949280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Tahoma"/>
              </a:rPr>
              <a:t>use</a:t>
            </a: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Tahoma"/>
              </a:rPr>
              <a:t>only</a:t>
            </a: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78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0" r="258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Tahoma"/>
              </a:rPr>
              <a:t>use</a:t>
            </a: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Tahoma"/>
              </a:rPr>
              <a:t>only</a:t>
            </a: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23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82" r="11056"/>
          <a:stretch/>
        </p:blipFill>
        <p:spPr>
          <a:xfrm>
            <a:off x="-468559" y="-1"/>
            <a:ext cx="9612559" cy="6858001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Tahoma"/>
              </a:rPr>
              <a:t>use</a:t>
            </a: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Tahoma"/>
              </a:rPr>
              <a:t>only</a:t>
            </a:r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23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0"/>
          </p:nvPr>
        </p:nvSpPr>
        <p:spPr>
          <a:xfrm>
            <a:off x="421473" y="1340768"/>
            <a:ext cx="5806708" cy="4736554"/>
          </a:xfrm>
          <a:prstGeom prst="rect">
            <a:avLst/>
          </a:prstGeom>
        </p:spPr>
        <p:txBody>
          <a:bodyPr wrap="square" lIns="0" tIns="5400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>
                <a:solidFill>
                  <a:srgbClr val="19194E"/>
                </a:solidFill>
                <a:latin typeface="Tahoma"/>
              </a:defRPr>
            </a:lvl1pPr>
            <a:lvl2pPr>
              <a:lnSpc>
                <a:spcPct val="100000"/>
              </a:lnSpc>
              <a:spcBef>
                <a:spcPts val="0"/>
              </a:spcBef>
              <a:defRPr>
                <a:solidFill>
                  <a:srgbClr val="19194E"/>
                </a:solidFill>
                <a:latin typeface="Tahoma"/>
              </a:defRPr>
            </a:lvl2pPr>
            <a:lvl3pPr>
              <a:lnSpc>
                <a:spcPct val="100000"/>
              </a:lnSpc>
              <a:spcBef>
                <a:spcPts val="0"/>
              </a:spcBef>
              <a:defRPr>
                <a:solidFill>
                  <a:srgbClr val="19194E"/>
                </a:solidFill>
                <a:latin typeface="Tahoma"/>
              </a:defRPr>
            </a:lvl3pPr>
            <a:lvl4pPr>
              <a:lnSpc>
                <a:spcPct val="100000"/>
              </a:lnSpc>
              <a:spcBef>
                <a:spcPts val="0"/>
              </a:spcBef>
              <a:defRPr>
                <a:solidFill>
                  <a:srgbClr val="19194E"/>
                </a:solidFill>
                <a:latin typeface="Tahoma"/>
              </a:defRPr>
            </a:lvl4pPr>
            <a:lvl5pPr>
              <a:lnSpc>
                <a:spcPct val="100000"/>
              </a:lnSpc>
              <a:spcBef>
                <a:spcPts val="0"/>
              </a:spcBef>
              <a:defRPr>
                <a:solidFill>
                  <a:srgbClr val="19194E"/>
                </a:solidFill>
                <a:latin typeface="Tahoma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Прямоугольник с двумя скругленными соседними углами 5"/>
          <p:cNvSpPr/>
          <p:nvPr userDrawn="1"/>
        </p:nvSpPr>
        <p:spPr bwMode="auto">
          <a:xfrm>
            <a:off x="401936" y="0"/>
            <a:ext cx="5826245" cy="1052735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>
              <a:ln>
                <a:noFill/>
              </a:ln>
              <a:solidFill>
                <a:srgbClr val="C3D9F1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 u="none" baseline="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u="none" baseline="0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4266474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0"/>
          </p:nvPr>
        </p:nvSpPr>
        <p:spPr>
          <a:xfrm>
            <a:off x="395535" y="1340768"/>
            <a:ext cx="5832646" cy="4649526"/>
          </a:xfrm>
          <a:prstGeom prst="rect">
            <a:avLst/>
          </a:prstGeom>
        </p:spPr>
        <p:txBody>
          <a:bodyPr wrap="square" lIns="0" tIns="54000" rIns="0" bIns="0" anchor="t" anchorCtr="0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rgbClr val="19194E"/>
                </a:solidFill>
                <a:latin typeface="Tahom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Прямоугольник с двумя скругленными соседними углами 11"/>
          <p:cNvSpPr/>
          <p:nvPr userDrawn="1"/>
        </p:nvSpPr>
        <p:spPr bwMode="auto">
          <a:xfrm>
            <a:off x="401936" y="0"/>
            <a:ext cx="5826245" cy="1052735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>
              <a:ln>
                <a:noFill/>
              </a:ln>
              <a:solidFill>
                <a:srgbClr val="C3D9F1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13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 u="none" baseline="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u="none" baseline="0" dirty="0"/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263192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 с текстом и с иллюстрац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1"/>
          </p:nvPr>
        </p:nvSpPr>
        <p:spPr>
          <a:xfrm>
            <a:off x="6660232" y="1428750"/>
            <a:ext cx="2088579" cy="2088232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7" name="Текст 9"/>
          <p:cNvSpPr>
            <a:spLocks noGrp="1"/>
          </p:cNvSpPr>
          <p:nvPr>
            <p:ph type="body" sz="quarter" idx="12"/>
          </p:nvPr>
        </p:nvSpPr>
        <p:spPr>
          <a:xfrm>
            <a:off x="395536" y="1340768"/>
            <a:ext cx="5832646" cy="4649526"/>
          </a:xfrm>
          <a:prstGeom prst="rect">
            <a:avLst/>
          </a:prstGeom>
        </p:spPr>
        <p:txBody>
          <a:bodyPr wrap="square" lIns="0" tIns="54000" rIns="0" bIns="0" anchor="t" anchorCtr="0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rgbClr val="19194E"/>
                </a:solidFill>
                <a:latin typeface="Tahom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Прямоугольник с двумя скругленными соседними углами 7"/>
          <p:cNvSpPr/>
          <p:nvPr userDrawn="1"/>
        </p:nvSpPr>
        <p:spPr bwMode="auto">
          <a:xfrm>
            <a:off x="401936" y="0"/>
            <a:ext cx="5826245" cy="1052735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>
              <a:ln>
                <a:noFill/>
              </a:ln>
              <a:solidFill>
                <a:srgbClr val="C3D9F1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 u="none" baseline="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u="none" baseline="0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/>
              <a:t>Блок с текстом и с иллюстрацией</a:t>
            </a:r>
          </a:p>
        </p:txBody>
      </p:sp>
    </p:spTree>
    <p:extLst>
      <p:ext uri="{BB962C8B-B14F-4D97-AF65-F5344CB8AC3E}">
        <p14:creationId xmlns:p14="http://schemas.microsoft.com/office/powerpoint/2010/main" val="3931886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ца 8"/>
          <p:cNvSpPr>
            <a:spLocks noGrp="1"/>
          </p:cNvSpPr>
          <p:nvPr>
            <p:ph type="tbl" sz="quarter" idx="10"/>
          </p:nvPr>
        </p:nvSpPr>
        <p:spPr>
          <a:xfrm>
            <a:off x="401936" y="1340768"/>
            <a:ext cx="8346528" cy="4676970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таблицы</a:t>
            </a:r>
            <a:endParaRPr lang="ru-RU" dirty="0"/>
          </a:p>
        </p:txBody>
      </p:sp>
      <p:sp>
        <p:nvSpPr>
          <p:cNvPr id="10" name="Прямоугольник с двумя скругленными соседними углами 9"/>
          <p:cNvSpPr/>
          <p:nvPr userDrawn="1"/>
        </p:nvSpPr>
        <p:spPr bwMode="auto">
          <a:xfrm>
            <a:off x="401936" y="0"/>
            <a:ext cx="5826245" cy="1052735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>
              <a:ln>
                <a:noFill/>
              </a:ln>
              <a:solidFill>
                <a:srgbClr val="C3D9F1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 u="none" baseline="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u="none" baseline="0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 dirty="0"/>
              <a:t>Таблица</a:t>
            </a:r>
          </a:p>
        </p:txBody>
      </p:sp>
    </p:spTree>
    <p:extLst>
      <p:ext uri="{BB962C8B-B14F-4D97-AF65-F5344CB8AC3E}">
        <p14:creationId xmlns:p14="http://schemas.microsoft.com/office/powerpoint/2010/main" val="3230980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с с иллюстрац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ца 8"/>
          <p:cNvSpPr>
            <a:spLocks noGrp="1"/>
          </p:cNvSpPr>
          <p:nvPr>
            <p:ph type="tbl" sz="quarter" idx="10"/>
          </p:nvPr>
        </p:nvSpPr>
        <p:spPr>
          <a:xfrm>
            <a:off x="403358" y="1340768"/>
            <a:ext cx="5824823" cy="4664546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таблицы</a:t>
            </a:r>
            <a:endParaRPr lang="ru-RU" dirty="0"/>
          </a:p>
        </p:txBody>
      </p:sp>
      <p:sp>
        <p:nvSpPr>
          <p:cNvPr id="6" name="Прямоугольник с двумя скругленными соседними углами 5"/>
          <p:cNvSpPr/>
          <p:nvPr userDrawn="1"/>
        </p:nvSpPr>
        <p:spPr bwMode="auto">
          <a:xfrm>
            <a:off x="401936" y="0"/>
            <a:ext cx="5826245" cy="1052735"/>
          </a:xfrm>
          <a:prstGeom prst="round2SameRect">
            <a:avLst>
              <a:gd name="adj1" fmla="val 0"/>
              <a:gd name="adj2" fmla="val 538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>
              <a:ln>
                <a:noFill/>
              </a:ln>
              <a:solidFill>
                <a:srgbClr val="C3D9F1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 u="none" baseline="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u="none" baseline="0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 dirty="0"/>
              <a:t>Таблица с иллюстрацией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4"/>
          </p:nvPr>
        </p:nvSpPr>
        <p:spPr>
          <a:xfrm>
            <a:off x="6646863" y="1428750"/>
            <a:ext cx="2101850" cy="2144266"/>
          </a:xfrm>
          <a:prstGeom prst="rect">
            <a:avLst/>
          </a:prstGeom>
        </p:spPr>
        <p:txBody>
          <a:bodyPr vert="horz"/>
          <a:lstStyle/>
          <a:p>
            <a:r>
              <a:rPr lang="ru-RU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2381290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с двумя скругленными соседними углами 10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>
              <a:ln>
                <a:noFill/>
              </a:ln>
              <a:solidFill>
                <a:srgbClr val="0060BD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 u="none" baseline="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u="none" baseline="0" dirty="0"/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0"/>
          </p:nvPr>
        </p:nvSpPr>
        <p:spPr>
          <a:xfrm>
            <a:off x="401936" y="1311733"/>
            <a:ext cx="5826245" cy="4781564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диаграммы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 dirty="0"/>
              <a:t>Диаграммы</a:t>
            </a:r>
          </a:p>
        </p:txBody>
      </p:sp>
    </p:spTree>
    <p:extLst>
      <p:ext uri="{BB962C8B-B14F-4D97-AF65-F5344CB8AC3E}">
        <p14:creationId xmlns:p14="http://schemas.microsoft.com/office/powerpoint/2010/main" val="2877231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а с текстовым бло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иаграмма 3"/>
          <p:cNvSpPr>
            <a:spLocks noGrp="1"/>
          </p:cNvSpPr>
          <p:nvPr>
            <p:ph type="chart" sz="quarter" idx="10"/>
          </p:nvPr>
        </p:nvSpPr>
        <p:spPr>
          <a:xfrm>
            <a:off x="401935" y="1311733"/>
            <a:ext cx="5826245" cy="4781564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диаграммы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6646863" y="1311732"/>
            <a:ext cx="2101850" cy="4781093"/>
          </a:xfrm>
          <a:prstGeom prst="rect">
            <a:avLst/>
          </a:prstGeom>
        </p:spPr>
        <p:txBody>
          <a:bodyPr vert="horz" lIns="0" tIns="54000" rIns="0" bIns="0"/>
          <a:lstStyle>
            <a:lvl1pPr>
              <a:defRPr>
                <a:latin typeface="Tahoma"/>
              </a:defRPr>
            </a:lvl1pPr>
            <a:lvl2pPr>
              <a:defRPr>
                <a:latin typeface="Tahoma"/>
              </a:defRPr>
            </a:lvl2pPr>
            <a:lvl3pPr>
              <a:defRPr>
                <a:latin typeface="Tahoma"/>
              </a:defRPr>
            </a:lvl3pPr>
            <a:lvl4pPr>
              <a:defRPr>
                <a:latin typeface="Tahoma"/>
              </a:defRPr>
            </a:lvl4pPr>
            <a:lvl5pPr>
              <a:defRPr>
                <a:latin typeface="Tahoma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Прямоугольник с двумя скругленными соседними углами 6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>
              <a:ln>
                <a:noFill/>
              </a:ln>
              <a:solidFill>
                <a:srgbClr val="0060BD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9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 u="none" baseline="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u="none" baseline="0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 dirty="0"/>
              <a:t>Диаграммы</a:t>
            </a:r>
          </a:p>
        </p:txBody>
      </p:sp>
    </p:spTree>
    <p:extLst>
      <p:ext uri="{BB962C8B-B14F-4D97-AF65-F5344CB8AC3E}">
        <p14:creationId xmlns:p14="http://schemas.microsoft.com/office/powerpoint/2010/main" val="71512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5"/>
          <p:cNvSpPr>
            <a:spLocks noGrp="1"/>
          </p:cNvSpPr>
          <p:nvPr>
            <p:ph type="pic" sz="quarter" idx="12"/>
          </p:nvPr>
        </p:nvSpPr>
        <p:spPr>
          <a:xfrm>
            <a:off x="6664798" y="1446546"/>
            <a:ext cx="2083666" cy="2944883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0" name="Рисунок 5"/>
          <p:cNvSpPr>
            <a:spLocks noGrp="1"/>
          </p:cNvSpPr>
          <p:nvPr>
            <p:ph type="pic" sz="quarter" idx="13"/>
          </p:nvPr>
        </p:nvSpPr>
        <p:spPr>
          <a:xfrm>
            <a:off x="401935" y="1428750"/>
            <a:ext cx="5826245" cy="3401623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1" name="Рисунок 5"/>
          <p:cNvSpPr>
            <a:spLocks noGrp="1"/>
          </p:cNvSpPr>
          <p:nvPr>
            <p:ph type="pic" sz="quarter" idx="14"/>
          </p:nvPr>
        </p:nvSpPr>
        <p:spPr>
          <a:xfrm>
            <a:off x="6647964" y="4830373"/>
            <a:ext cx="2100500" cy="1224136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7" name="Прямоугольник с двумя скругленными соседними углами 6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>
              <a:ln>
                <a:noFill/>
              </a:ln>
              <a:solidFill>
                <a:srgbClr val="0060BD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12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 u="none" baseline="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u="none" baseline="0" dirty="0"/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/>
              <a:t>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3984942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рганизационная структ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скругленными соседними углами 5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>
              <a:ln>
                <a:noFill/>
              </a:ln>
              <a:solidFill>
                <a:srgbClr val="0060BD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 u="none" baseline="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u="none" baseline="0" dirty="0"/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Организационная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структура</a:t>
            </a:r>
            <a:endParaRPr lang="ru-RU" b="0"/>
          </a:p>
        </p:txBody>
      </p:sp>
      <p:sp>
        <p:nvSpPr>
          <p:cNvPr id="3" name="Рисунок SmartArt 2"/>
          <p:cNvSpPr>
            <a:spLocks noGrp="1"/>
          </p:cNvSpPr>
          <p:nvPr>
            <p:ph type="dgm" sz="quarter" idx="17"/>
          </p:nvPr>
        </p:nvSpPr>
        <p:spPr>
          <a:xfrm>
            <a:off x="401638" y="1428751"/>
            <a:ext cx="5826125" cy="4592638"/>
          </a:xfrm>
          <a:prstGeom prst="rect">
            <a:avLst/>
          </a:prstGeom>
        </p:spPr>
        <p:txBody>
          <a:bodyPr vert="horz"/>
          <a:lstStyle/>
          <a:p>
            <a:r>
              <a:rPr lang="ru-RU"/>
              <a:t>Вставка рисунка SmartArt</a:t>
            </a:r>
          </a:p>
        </p:txBody>
      </p:sp>
    </p:spTree>
    <p:extLst>
      <p:ext uri="{BB962C8B-B14F-4D97-AF65-F5344CB8AC3E}">
        <p14:creationId xmlns:p14="http://schemas.microsoft.com/office/powerpoint/2010/main" val="1787068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овые блоки и цветные плаш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скругленными соседними углами 9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>
              <a:ln>
                <a:noFill/>
              </a:ln>
              <a:solidFill>
                <a:srgbClr val="0060BD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 u="none" baseline="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u="none" baseline="0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en-US">
                <a:solidFill>
                  <a:schemeClr val="bg1"/>
                </a:solidFill>
              </a:rPr>
              <a:t>Текстовые блоки и цветные плашки</a:t>
            </a:r>
            <a:endParaRPr lang="ru-RU" b="0"/>
          </a:p>
        </p:txBody>
      </p:sp>
    </p:spTree>
    <p:extLst>
      <p:ext uri="{BB962C8B-B14F-4D97-AF65-F5344CB8AC3E}">
        <p14:creationId xmlns:p14="http://schemas.microsoft.com/office/powerpoint/2010/main" val="736065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б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401936" y="0"/>
            <a:ext cx="5826245" cy="6858000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8650" y="2204864"/>
            <a:ext cx="4087366" cy="363993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Отбивка. </a:t>
            </a:r>
            <a:br>
              <a:rPr lang="ru-RU" dirty="0"/>
            </a:br>
            <a:r>
              <a:rPr lang="ru-RU" dirty="0"/>
              <a:t>Название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46123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ahoma" charset="0"/>
              <a:ea typeface="" charset="0"/>
              <a:cs typeface="Lucida Grande" charset="0"/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1428750"/>
            <a:ext cx="2375917" cy="1139704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2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ru-RU" dirty="0" err="1">
                <a:solidFill>
                  <a:schemeClr val="bg1"/>
                </a:solidFill>
              </a:rPr>
              <a:t>Спасибо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24613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17650"/>
            <a:ext cx="8345487" cy="4859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Blip>
                <a:blip r:embed="rId2"/>
              </a:buBlip>
              <a:defRPr lang="ru-RU" sz="1400" kern="1200" dirty="0" smtClean="0">
                <a:solidFill>
                  <a:srgbClr val="000066"/>
                </a:solidFill>
                <a:latin typeface="Frutiger 55 Roman"/>
                <a:ea typeface="+mn-ea"/>
                <a:cs typeface="+mn-cs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 marL="1346200" indent="-271463">
              <a:buClr>
                <a:srgbClr val="000066"/>
              </a:buClr>
              <a:buSzPct val="100000"/>
              <a:buFont typeface="Frutiger 55 Roman" pitchFamily="34" charset="0"/>
              <a:buChar char="–"/>
              <a:defRPr sz="1400"/>
            </a:lvl5pPr>
            <a:lvl6pPr marL="16144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6pPr>
            <a:lvl7pPr marL="18811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7pPr>
            <a:lvl8pPr marL="21605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8pPr>
            <a:lvl9pPr marL="24272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Прямоугольник с двумя скругленными соседними углами 5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0060BD"/>
              </a:solidFill>
            </a:endParaRPr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  <a:ea typeface="+mn-ea"/>
                <a:cs typeface="+mn-cs"/>
              </a:rPr>
              <a:pPr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000066"/>
              </a:solidFill>
              <a:latin typeface="Frutiger 55 Roman"/>
              <a:ea typeface="+mn-ea"/>
              <a:cs typeface="+mn-cs"/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2200" kern="1200" smtClean="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Текстовые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блоки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цветные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плашки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133873330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  <a:ea typeface="+mn-ea"/>
                <a:cs typeface="+mn-cs"/>
              </a:rPr>
              <a:pPr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000066"/>
              </a:solidFill>
              <a:latin typeface="Frutiger 55 Roman"/>
              <a:ea typeface="+mn-ea"/>
              <a:cs typeface="+mn-cs"/>
            </a:endParaRPr>
          </a:p>
        </p:txBody>
      </p:sp>
      <p:sp>
        <p:nvSpPr>
          <p:cNvPr id="8" name="Прямоугольник с двумя скругленными соседними углами 7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20000"/>
              <a:buFontTx/>
              <a:buNone/>
            </a:pPr>
            <a:endParaRPr lang="ru-RU" sz="2200" dirty="0">
              <a:solidFill>
                <a:srgbClr val="FFFFFF"/>
              </a:solidFill>
              <a:latin typeface="Tahoma"/>
              <a:ea typeface="+mn-ea"/>
              <a:cs typeface="Tahoma"/>
            </a:endParaRPr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2200" kern="1200" smtClean="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Текстовые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блоки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цветные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плашки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49534538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312738"/>
            <a:ext cx="6842125" cy="10223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17650"/>
            <a:ext cx="8345487" cy="4859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Blip>
                <a:blip r:embed="rId2"/>
              </a:buBlip>
              <a:defRPr lang="ru-RU" sz="1400" kern="1200" dirty="0" smtClean="0">
                <a:solidFill>
                  <a:srgbClr val="000066"/>
                </a:solidFill>
                <a:latin typeface="Frutiger 55 Roman"/>
                <a:ea typeface="+mn-ea"/>
                <a:cs typeface="+mn-cs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 marL="1346200" indent="-271463">
              <a:buClr>
                <a:srgbClr val="000066"/>
              </a:buClr>
              <a:buSzPct val="100000"/>
              <a:buFont typeface="Frutiger 55 Roman" pitchFamily="34" charset="0"/>
              <a:buChar char="–"/>
              <a:defRPr sz="1400"/>
            </a:lvl5pPr>
            <a:lvl6pPr marL="16144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6pPr>
            <a:lvl7pPr marL="18811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7pPr>
            <a:lvl8pPr marL="21605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8pPr>
            <a:lvl9pPr marL="24272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280400" y="6565900"/>
            <a:ext cx="471488" cy="1492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B19B0651-EE4F-4900-A07F-96A6BFA9D0F0}" type="slidenum">
              <a:rPr lang="ru-RU" sz="1800" smtClean="0">
                <a:solidFill>
                  <a:srgbClr val="000066"/>
                </a:solidFill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ru-RU" sz="1800">
              <a:solidFill>
                <a:srgbClr val="000066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78060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17650"/>
            <a:ext cx="8345487" cy="4859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Blip>
                <a:blip r:embed="rId2"/>
              </a:buBlip>
              <a:defRPr lang="ru-RU" sz="1400" kern="1200" dirty="0" smtClean="0">
                <a:solidFill>
                  <a:srgbClr val="000066"/>
                </a:solidFill>
                <a:latin typeface="Frutiger 55 Roman"/>
                <a:ea typeface="+mn-ea"/>
                <a:cs typeface="+mn-cs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 marL="1346200" indent="-271463">
              <a:buClr>
                <a:srgbClr val="000066"/>
              </a:buClr>
              <a:buSzPct val="100000"/>
              <a:buFont typeface="Frutiger 55 Roman" pitchFamily="34" charset="0"/>
              <a:buChar char="–"/>
              <a:defRPr sz="1400"/>
            </a:lvl5pPr>
            <a:lvl6pPr marL="16144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6pPr>
            <a:lvl7pPr marL="18811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7pPr>
            <a:lvl8pPr marL="21605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8pPr>
            <a:lvl9pPr marL="24272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Прямоугольник с двумя скругленными соседними углами 5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0060BD"/>
              </a:solidFill>
            </a:endParaRPr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  <a:ea typeface="+mn-ea"/>
                <a:cs typeface="+mn-cs"/>
              </a:rPr>
              <a:pPr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000066"/>
              </a:solidFill>
              <a:latin typeface="Frutiger 55 Roman"/>
              <a:ea typeface="+mn-ea"/>
              <a:cs typeface="+mn-cs"/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2200" kern="1200" smtClean="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Текстовые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блоки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цветные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плашки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19025893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  <a:ea typeface="+mn-ea"/>
                <a:cs typeface="+mn-cs"/>
              </a:rPr>
              <a:pPr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000066"/>
              </a:solidFill>
              <a:latin typeface="Frutiger 55 Roman"/>
              <a:ea typeface="+mn-ea"/>
              <a:cs typeface="+mn-cs"/>
            </a:endParaRPr>
          </a:p>
        </p:txBody>
      </p:sp>
      <p:sp>
        <p:nvSpPr>
          <p:cNvPr id="8" name="Прямоугольник с двумя скругленными соседними углами 7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20000"/>
              <a:buFontTx/>
              <a:buNone/>
            </a:pPr>
            <a:endParaRPr lang="ru-RU" sz="2200" dirty="0">
              <a:solidFill>
                <a:srgbClr val="FFFFFF"/>
              </a:solidFill>
              <a:latin typeface="Tahoma"/>
              <a:ea typeface="+mn-ea"/>
              <a:cs typeface="Tahoma"/>
            </a:endParaRPr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2200" kern="1200" smtClean="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Текстовые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блоки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цветные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плашки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369439220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312738"/>
            <a:ext cx="6842125" cy="10223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17650"/>
            <a:ext cx="8345487" cy="4859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Blip>
                <a:blip r:embed="rId2"/>
              </a:buBlip>
              <a:defRPr lang="ru-RU" sz="1400" kern="1200" dirty="0" smtClean="0">
                <a:solidFill>
                  <a:srgbClr val="000066"/>
                </a:solidFill>
                <a:latin typeface="Frutiger 55 Roman"/>
                <a:ea typeface="+mn-ea"/>
                <a:cs typeface="+mn-cs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 marL="1346200" indent="-271463">
              <a:buClr>
                <a:srgbClr val="000066"/>
              </a:buClr>
              <a:buSzPct val="100000"/>
              <a:buFont typeface="Frutiger 55 Roman" pitchFamily="34" charset="0"/>
              <a:buChar char="–"/>
              <a:defRPr sz="1400"/>
            </a:lvl5pPr>
            <a:lvl6pPr marL="16144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6pPr>
            <a:lvl7pPr marL="18811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7pPr>
            <a:lvl8pPr marL="21605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8pPr>
            <a:lvl9pPr marL="24272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280400" y="6565900"/>
            <a:ext cx="471488" cy="1492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B19B0651-EE4F-4900-A07F-96A6BFA9D0F0}" type="slidenum">
              <a:rPr lang="ru-RU" sz="1800" smtClean="0">
                <a:solidFill>
                  <a:srgbClr val="000066"/>
                </a:solidFill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ru-RU" sz="1800">
              <a:solidFill>
                <a:srgbClr val="000066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215587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17650"/>
            <a:ext cx="8345487" cy="4859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Blip>
                <a:blip r:embed="rId2"/>
              </a:buBlip>
              <a:defRPr lang="ru-RU" sz="1400" kern="1200" dirty="0" smtClean="0">
                <a:solidFill>
                  <a:srgbClr val="000066"/>
                </a:solidFill>
                <a:latin typeface="Frutiger 55 Roman"/>
                <a:ea typeface="+mn-ea"/>
                <a:cs typeface="+mn-cs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 marL="1346200" indent="-271463">
              <a:buClr>
                <a:srgbClr val="000066"/>
              </a:buClr>
              <a:buSzPct val="100000"/>
              <a:buFont typeface="Frutiger 55 Roman" pitchFamily="34" charset="0"/>
              <a:buChar char="–"/>
              <a:defRPr sz="1400"/>
            </a:lvl5pPr>
            <a:lvl6pPr marL="16144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6pPr>
            <a:lvl7pPr marL="18811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7pPr>
            <a:lvl8pPr marL="21605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8pPr>
            <a:lvl9pPr marL="24272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Прямоугольник с двумя скругленными соседними углами 5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0060BD"/>
              </a:solidFill>
            </a:endParaRPr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  <a:ea typeface="+mn-ea"/>
                <a:cs typeface="+mn-cs"/>
              </a:rPr>
              <a:pPr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000066"/>
              </a:solidFill>
              <a:latin typeface="Frutiger 55 Roman"/>
              <a:ea typeface="+mn-ea"/>
              <a:cs typeface="+mn-cs"/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2200" kern="1200" smtClean="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Текстовые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блоки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цветные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плашки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448427600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  <a:ea typeface="+mn-ea"/>
                <a:cs typeface="+mn-cs"/>
              </a:rPr>
              <a:pPr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000066"/>
              </a:solidFill>
              <a:latin typeface="Frutiger 55 Roman"/>
              <a:ea typeface="+mn-ea"/>
              <a:cs typeface="+mn-cs"/>
            </a:endParaRPr>
          </a:p>
        </p:txBody>
      </p:sp>
      <p:sp>
        <p:nvSpPr>
          <p:cNvPr id="8" name="Прямоугольник с двумя скругленными соседними углами 7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20000"/>
              <a:buFontTx/>
              <a:buNone/>
            </a:pPr>
            <a:endParaRPr lang="ru-RU" sz="2200" dirty="0">
              <a:solidFill>
                <a:srgbClr val="FFFFFF"/>
              </a:solidFill>
              <a:latin typeface="Tahoma"/>
              <a:ea typeface="+mn-ea"/>
              <a:cs typeface="Tahoma"/>
            </a:endParaRPr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2200" kern="1200" smtClean="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Текстовые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блоки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цветные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плашки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387934791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312738"/>
            <a:ext cx="6842125" cy="10223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17650"/>
            <a:ext cx="8345487" cy="4859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Blip>
                <a:blip r:embed="rId2"/>
              </a:buBlip>
              <a:defRPr lang="ru-RU" sz="1400" kern="1200" dirty="0" smtClean="0">
                <a:solidFill>
                  <a:srgbClr val="000066"/>
                </a:solidFill>
                <a:latin typeface="Frutiger 55 Roman"/>
                <a:ea typeface="+mn-ea"/>
                <a:cs typeface="+mn-cs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 marL="1346200" indent="-271463">
              <a:buClr>
                <a:srgbClr val="000066"/>
              </a:buClr>
              <a:buSzPct val="100000"/>
              <a:buFont typeface="Frutiger 55 Roman" pitchFamily="34" charset="0"/>
              <a:buChar char="–"/>
              <a:defRPr sz="1400"/>
            </a:lvl5pPr>
            <a:lvl6pPr marL="16144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6pPr>
            <a:lvl7pPr marL="18811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7pPr>
            <a:lvl8pPr marL="21605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8pPr>
            <a:lvl9pPr marL="24272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280400" y="6565900"/>
            <a:ext cx="471488" cy="1492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B19B0651-EE4F-4900-A07F-96A6BFA9D0F0}" type="slidenum">
              <a:rPr lang="ru-RU" sz="1800" smtClean="0">
                <a:solidFill>
                  <a:srgbClr val="000066"/>
                </a:solidFill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ru-RU" sz="1800">
              <a:solidFill>
                <a:srgbClr val="000066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1980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519" y="-27384"/>
            <a:ext cx="9185031" cy="6885384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5204" y="1953340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endParaRPr lang="ru-RU" sz="2400" b="1">
              <a:solidFill>
                <a:srgbClr val="000000"/>
              </a:solidFill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use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only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9872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0674"/>
            <a:ext cx="9144000" cy="6868674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endParaRPr lang="ru-RU" sz="2400" b="1">
              <a:solidFill>
                <a:srgbClr val="000000"/>
              </a:solidFill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use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only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  <a:noFill/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05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endParaRPr lang="ru-RU" sz="2400" b="1">
              <a:solidFill>
                <a:srgbClr val="000000"/>
              </a:solidFill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use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only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4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2"/>
          <a:stretch/>
        </p:blipFill>
        <p:spPr>
          <a:xfrm>
            <a:off x="0" y="-27384"/>
            <a:ext cx="9144000" cy="6908293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endParaRPr lang="ru-RU" sz="2400" b="1">
              <a:solidFill>
                <a:srgbClr val="000000"/>
              </a:solidFill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use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only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941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Изображение 8" descr="10233946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14"/>
          <a:stretch/>
        </p:blipFill>
        <p:spPr>
          <a:xfrm>
            <a:off x="857854" y="908720"/>
            <a:ext cx="8286146" cy="5949280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endParaRPr lang="ru-RU" sz="2400" b="1">
              <a:solidFill>
                <a:srgbClr val="000000"/>
              </a:solidFill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use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only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220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endParaRPr lang="ru-RU" sz="2400" b="1">
              <a:solidFill>
                <a:srgbClr val="000000"/>
              </a:solidFill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use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only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95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9"/>
          <a:stretch/>
        </p:blipFill>
        <p:spPr>
          <a:xfrm>
            <a:off x="-468559" y="-1"/>
            <a:ext cx="9612559" cy="6858001"/>
          </a:xfrm>
          <a:prstGeom prst="rect">
            <a:avLst/>
          </a:prstGeom>
        </p:spPr>
      </p:pic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endParaRPr lang="ru-RU" sz="2400" b="1">
              <a:solidFill>
                <a:srgbClr val="000000"/>
              </a:solidFill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3349725"/>
            <a:ext cx="2375917" cy="122768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Дата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Имя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координатора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Название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организационной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единицы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600"/>
              </a:lnSpc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ts val="1600"/>
              </a:lnSpc>
              <a:buFontTx/>
              <a:buNone/>
            </a:pPr>
            <a:r>
              <a:rPr lang="en-US" dirty="0" err="1">
                <a:solidFill>
                  <a:schemeClr val="bg1"/>
                </a:solidFill>
              </a:rPr>
              <a:t>Бизнес-единица</a:t>
            </a:r>
            <a:endParaRPr lang="en-US" sz="1000" dirty="0"/>
          </a:p>
        </p:txBody>
      </p:sp>
      <p:sp>
        <p:nvSpPr>
          <p:cNvPr id="16" name="ZConf"/>
          <p:cNvSpPr txBox="1">
            <a:spLocks noChangeArrowheads="1"/>
          </p:cNvSpPr>
          <p:nvPr userDrawn="1"/>
        </p:nvSpPr>
        <p:spPr bwMode="auto">
          <a:xfrm>
            <a:off x="7848832" y="6402233"/>
            <a:ext cx="8996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marL="269875" indent="-269875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1pPr>
            <a:lvl2pPr marL="742950" indent="-28575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2pPr>
            <a:lvl3pPr marL="11430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3pPr>
            <a:lvl4pPr marL="16002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4pPr>
            <a:lvl5pPr marL="2057400" indent="-228600" algn="ctr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55 Roman" charset="0"/>
                <a:ea typeface="" charset="0"/>
              </a:defRPr>
            </a:lvl9pPr>
          </a:lstStyle>
          <a:p>
            <a:pPr algn="r" eaLnBrk="1" hangingPunct="1">
              <a:buClr>
                <a:srgbClr val="BEC007"/>
              </a:buClr>
              <a:buSzPct val="120000"/>
              <a:buFont typeface="Symbol" charset="0"/>
              <a:buNone/>
            </a:pP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Internal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use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</a:t>
            </a:r>
            <a:r>
              <a:rPr lang="de-DE" sz="800" dirty="0" err="1">
                <a:solidFill>
                  <a:srgbClr val="FFFFFF">
                    <a:lumMod val="75000"/>
                  </a:srgbClr>
                </a:solidFill>
                <a:latin typeface="Tahoma"/>
              </a:rPr>
              <a:t>only</a:t>
            </a:r>
            <a:r>
              <a:rPr lang="de-DE" sz="800" dirty="0">
                <a:solidFill>
                  <a:srgbClr val="FFFFFF">
                    <a:lumMod val="75000"/>
                  </a:srgbClr>
                </a:solidFill>
                <a:latin typeface="Tahoma"/>
              </a:rPr>
              <a:t>   </a:t>
            </a:r>
          </a:p>
        </p:txBody>
      </p:sp>
      <p:sp>
        <p:nvSpPr>
          <p:cNvPr id="5" name="Название 4"/>
          <p:cNvSpPr>
            <a:spLocks noGrp="1"/>
          </p:cNvSpPr>
          <p:nvPr>
            <p:ph type="title" hasCustomPrompt="1"/>
          </p:nvPr>
        </p:nvSpPr>
        <p:spPr>
          <a:xfrm>
            <a:off x="395536" y="1349896"/>
            <a:ext cx="2242592" cy="1143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Название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презентации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32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3855437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6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Текст 9"/>
          <p:cNvSpPr>
            <a:spLocks noGrp="1"/>
          </p:cNvSpPr>
          <p:nvPr>
            <p:ph type="body" sz="quarter" idx="10"/>
          </p:nvPr>
        </p:nvSpPr>
        <p:spPr>
          <a:xfrm>
            <a:off x="421473" y="1340768"/>
            <a:ext cx="5806708" cy="4736554"/>
          </a:xfrm>
          <a:prstGeom prst="rect">
            <a:avLst/>
          </a:prstGeom>
        </p:spPr>
        <p:txBody>
          <a:bodyPr wrap="square" lIns="0" tIns="5400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>
                <a:solidFill>
                  <a:srgbClr val="19194E"/>
                </a:solidFill>
                <a:latin typeface="Tahoma"/>
              </a:defRPr>
            </a:lvl1pPr>
            <a:lvl2pPr>
              <a:lnSpc>
                <a:spcPct val="100000"/>
              </a:lnSpc>
              <a:spcBef>
                <a:spcPts val="0"/>
              </a:spcBef>
              <a:defRPr>
                <a:solidFill>
                  <a:srgbClr val="19194E"/>
                </a:solidFill>
                <a:latin typeface="Tahoma"/>
              </a:defRPr>
            </a:lvl2pPr>
            <a:lvl3pPr>
              <a:lnSpc>
                <a:spcPct val="100000"/>
              </a:lnSpc>
              <a:spcBef>
                <a:spcPts val="0"/>
              </a:spcBef>
              <a:defRPr>
                <a:solidFill>
                  <a:srgbClr val="19194E"/>
                </a:solidFill>
                <a:latin typeface="Tahoma"/>
              </a:defRPr>
            </a:lvl3pPr>
            <a:lvl4pPr>
              <a:lnSpc>
                <a:spcPct val="100000"/>
              </a:lnSpc>
              <a:spcBef>
                <a:spcPts val="0"/>
              </a:spcBef>
              <a:defRPr>
                <a:solidFill>
                  <a:srgbClr val="19194E"/>
                </a:solidFill>
                <a:latin typeface="Tahoma"/>
              </a:defRPr>
            </a:lvl4pPr>
            <a:lvl5pPr>
              <a:lnSpc>
                <a:spcPct val="100000"/>
              </a:lnSpc>
              <a:spcBef>
                <a:spcPts val="0"/>
              </a:spcBef>
              <a:defRPr>
                <a:solidFill>
                  <a:srgbClr val="19194E"/>
                </a:solidFill>
                <a:latin typeface="Tahoma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Прямоугольник с двумя скругленными соседними углами 5"/>
          <p:cNvSpPr/>
          <p:nvPr userDrawn="1"/>
        </p:nvSpPr>
        <p:spPr bwMode="auto">
          <a:xfrm>
            <a:off x="401936" y="0"/>
            <a:ext cx="5826245" cy="1052735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C3D9F1"/>
              </a:solidFill>
            </a:endParaRPr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19194E"/>
              </a:solidFill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12512204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0"/>
          </p:nvPr>
        </p:nvSpPr>
        <p:spPr>
          <a:xfrm>
            <a:off x="395535" y="1340768"/>
            <a:ext cx="5832646" cy="4649526"/>
          </a:xfrm>
          <a:prstGeom prst="rect">
            <a:avLst/>
          </a:prstGeom>
        </p:spPr>
        <p:txBody>
          <a:bodyPr wrap="square" lIns="0" tIns="54000" rIns="0" bIns="0" anchor="t" anchorCtr="0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rgbClr val="19194E"/>
                </a:solidFill>
                <a:latin typeface="Tahom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Прямоугольник с двумя скругленными соседними углами 11"/>
          <p:cNvSpPr/>
          <p:nvPr userDrawn="1"/>
        </p:nvSpPr>
        <p:spPr bwMode="auto">
          <a:xfrm>
            <a:off x="401936" y="0"/>
            <a:ext cx="5826245" cy="1052735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C3D9F1"/>
              </a:solidFill>
            </a:endParaRPr>
          </a:p>
        </p:txBody>
      </p:sp>
      <p:sp>
        <p:nvSpPr>
          <p:cNvPr id="13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19194E"/>
              </a:solidFill>
            </a:endParaRP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7822469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 с текстом и с иллюстрац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1"/>
          </p:nvPr>
        </p:nvSpPr>
        <p:spPr>
          <a:xfrm>
            <a:off x="6660232" y="1428750"/>
            <a:ext cx="2088579" cy="2088232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7" name="Текст 9"/>
          <p:cNvSpPr>
            <a:spLocks noGrp="1"/>
          </p:cNvSpPr>
          <p:nvPr>
            <p:ph type="body" sz="quarter" idx="12"/>
          </p:nvPr>
        </p:nvSpPr>
        <p:spPr>
          <a:xfrm>
            <a:off x="395536" y="1340768"/>
            <a:ext cx="5832646" cy="4649526"/>
          </a:xfrm>
          <a:prstGeom prst="rect">
            <a:avLst/>
          </a:prstGeom>
        </p:spPr>
        <p:txBody>
          <a:bodyPr wrap="square" lIns="0" tIns="54000" rIns="0" bIns="0" anchor="t" anchorCtr="0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rgbClr val="19194E"/>
                </a:solidFill>
                <a:latin typeface="Tahom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Прямоугольник с двумя скругленными соседними углами 7"/>
          <p:cNvSpPr/>
          <p:nvPr userDrawn="1"/>
        </p:nvSpPr>
        <p:spPr bwMode="auto">
          <a:xfrm>
            <a:off x="401936" y="0"/>
            <a:ext cx="5826245" cy="1052735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C3D9F1"/>
              </a:solidFill>
            </a:endParaRPr>
          </a:p>
        </p:txBody>
      </p:sp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19194E"/>
              </a:solidFill>
            </a:endParaRPr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/>
              <a:t>Блок с текстом и с иллюстрацией</a:t>
            </a:r>
          </a:p>
        </p:txBody>
      </p:sp>
    </p:spTree>
    <p:extLst>
      <p:ext uri="{BB962C8B-B14F-4D97-AF65-F5344CB8AC3E}">
        <p14:creationId xmlns:p14="http://schemas.microsoft.com/office/powerpoint/2010/main" val="16270015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ца 8"/>
          <p:cNvSpPr>
            <a:spLocks noGrp="1"/>
          </p:cNvSpPr>
          <p:nvPr>
            <p:ph type="tbl" sz="quarter" idx="10"/>
          </p:nvPr>
        </p:nvSpPr>
        <p:spPr>
          <a:xfrm>
            <a:off x="401936" y="1340768"/>
            <a:ext cx="8346528" cy="4676970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таблицы</a:t>
            </a:r>
            <a:endParaRPr lang="ru-RU" dirty="0"/>
          </a:p>
        </p:txBody>
      </p:sp>
      <p:sp>
        <p:nvSpPr>
          <p:cNvPr id="10" name="Прямоугольник с двумя скругленными соседними углами 9"/>
          <p:cNvSpPr/>
          <p:nvPr userDrawn="1"/>
        </p:nvSpPr>
        <p:spPr bwMode="auto">
          <a:xfrm>
            <a:off x="401936" y="0"/>
            <a:ext cx="5826245" cy="1052735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C3D9F1"/>
              </a:solidFill>
            </a:endParaRPr>
          </a:p>
        </p:txBody>
      </p:sp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19194E"/>
              </a:solidFill>
            </a:endParaRPr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 dirty="0"/>
              <a:t>Таблица</a:t>
            </a:r>
          </a:p>
        </p:txBody>
      </p:sp>
    </p:spTree>
    <p:extLst>
      <p:ext uri="{BB962C8B-B14F-4D97-AF65-F5344CB8AC3E}">
        <p14:creationId xmlns:p14="http://schemas.microsoft.com/office/powerpoint/2010/main" val="29362272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с с иллюстрац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ца 8"/>
          <p:cNvSpPr>
            <a:spLocks noGrp="1"/>
          </p:cNvSpPr>
          <p:nvPr>
            <p:ph type="tbl" sz="quarter" idx="10"/>
          </p:nvPr>
        </p:nvSpPr>
        <p:spPr>
          <a:xfrm>
            <a:off x="403358" y="1340768"/>
            <a:ext cx="5824823" cy="4664546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таблицы</a:t>
            </a:r>
            <a:endParaRPr lang="ru-RU" dirty="0"/>
          </a:p>
        </p:txBody>
      </p:sp>
      <p:sp>
        <p:nvSpPr>
          <p:cNvPr id="6" name="Прямоугольник с двумя скругленными соседними углами 5"/>
          <p:cNvSpPr/>
          <p:nvPr userDrawn="1"/>
        </p:nvSpPr>
        <p:spPr bwMode="auto">
          <a:xfrm>
            <a:off x="401936" y="0"/>
            <a:ext cx="5826245" cy="1052735"/>
          </a:xfrm>
          <a:prstGeom prst="round2SameRect">
            <a:avLst>
              <a:gd name="adj1" fmla="val 0"/>
              <a:gd name="adj2" fmla="val 538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C3D9F1"/>
              </a:solidFill>
            </a:endParaRPr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19194E"/>
              </a:solidFill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 dirty="0"/>
              <a:t>Таблица с иллюстрацией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4"/>
          </p:nvPr>
        </p:nvSpPr>
        <p:spPr>
          <a:xfrm>
            <a:off x="6646863" y="1428750"/>
            <a:ext cx="2101850" cy="2144266"/>
          </a:xfrm>
          <a:prstGeom prst="rect">
            <a:avLst/>
          </a:prstGeom>
        </p:spPr>
        <p:txBody>
          <a:bodyPr vert="horz"/>
          <a:lstStyle/>
          <a:p>
            <a:r>
              <a:rPr lang="ru-RU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895868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с двумя скругленными соседними углами 10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0060BD"/>
              </a:solidFill>
            </a:endParaRPr>
          </a:p>
        </p:txBody>
      </p:sp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19194E"/>
              </a:solidFill>
            </a:endParaRPr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0"/>
          </p:nvPr>
        </p:nvSpPr>
        <p:spPr>
          <a:xfrm>
            <a:off x="401936" y="1311733"/>
            <a:ext cx="5826245" cy="4781564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диаграммы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 dirty="0"/>
              <a:t>Диаграммы</a:t>
            </a:r>
          </a:p>
        </p:txBody>
      </p:sp>
    </p:spTree>
    <p:extLst>
      <p:ext uri="{BB962C8B-B14F-4D97-AF65-F5344CB8AC3E}">
        <p14:creationId xmlns:p14="http://schemas.microsoft.com/office/powerpoint/2010/main" val="40290564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а с текстовым бло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иаграмма 3"/>
          <p:cNvSpPr>
            <a:spLocks noGrp="1"/>
          </p:cNvSpPr>
          <p:nvPr>
            <p:ph type="chart" sz="quarter" idx="10"/>
          </p:nvPr>
        </p:nvSpPr>
        <p:spPr>
          <a:xfrm>
            <a:off x="401935" y="1311733"/>
            <a:ext cx="5826245" cy="4781564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диаграммы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6646863" y="1311732"/>
            <a:ext cx="2101850" cy="4781093"/>
          </a:xfrm>
          <a:prstGeom prst="rect">
            <a:avLst/>
          </a:prstGeom>
        </p:spPr>
        <p:txBody>
          <a:bodyPr vert="horz" lIns="0" tIns="54000" rIns="0" bIns="0"/>
          <a:lstStyle>
            <a:lvl1pPr>
              <a:defRPr>
                <a:latin typeface="Tahoma"/>
              </a:defRPr>
            </a:lvl1pPr>
            <a:lvl2pPr>
              <a:defRPr>
                <a:latin typeface="Tahoma"/>
              </a:defRPr>
            </a:lvl2pPr>
            <a:lvl3pPr>
              <a:defRPr>
                <a:latin typeface="Tahoma"/>
              </a:defRPr>
            </a:lvl3pPr>
            <a:lvl4pPr>
              <a:defRPr>
                <a:latin typeface="Tahoma"/>
              </a:defRPr>
            </a:lvl4pPr>
            <a:lvl5pPr>
              <a:defRPr>
                <a:latin typeface="Tahoma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Прямоугольник с двумя скругленными соседними углами 6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0060BD"/>
              </a:solidFill>
            </a:endParaRPr>
          </a:p>
        </p:txBody>
      </p:sp>
      <p:sp>
        <p:nvSpPr>
          <p:cNvPr id="9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19194E"/>
              </a:solidFill>
            </a:endParaRPr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 dirty="0"/>
              <a:t>Диаграммы</a:t>
            </a:r>
          </a:p>
        </p:txBody>
      </p:sp>
    </p:spTree>
    <p:extLst>
      <p:ext uri="{BB962C8B-B14F-4D97-AF65-F5344CB8AC3E}">
        <p14:creationId xmlns:p14="http://schemas.microsoft.com/office/powerpoint/2010/main" val="2822730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5"/>
          <p:cNvSpPr>
            <a:spLocks noGrp="1"/>
          </p:cNvSpPr>
          <p:nvPr>
            <p:ph type="pic" sz="quarter" idx="12"/>
          </p:nvPr>
        </p:nvSpPr>
        <p:spPr>
          <a:xfrm>
            <a:off x="6664798" y="1446546"/>
            <a:ext cx="2083666" cy="2944883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0" name="Рисунок 5"/>
          <p:cNvSpPr>
            <a:spLocks noGrp="1"/>
          </p:cNvSpPr>
          <p:nvPr>
            <p:ph type="pic" sz="quarter" idx="13"/>
          </p:nvPr>
        </p:nvSpPr>
        <p:spPr>
          <a:xfrm>
            <a:off x="401935" y="1428750"/>
            <a:ext cx="5826245" cy="3401623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1" name="Рисунок 5"/>
          <p:cNvSpPr>
            <a:spLocks noGrp="1"/>
          </p:cNvSpPr>
          <p:nvPr>
            <p:ph type="pic" sz="quarter" idx="14"/>
          </p:nvPr>
        </p:nvSpPr>
        <p:spPr>
          <a:xfrm>
            <a:off x="6647964" y="4830373"/>
            <a:ext cx="2100500" cy="1224136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ahoma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7" name="Прямоугольник с двумя скругленными соседними углами 6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0060BD"/>
              </a:solidFill>
            </a:endParaRPr>
          </a:p>
        </p:txBody>
      </p:sp>
      <p:sp>
        <p:nvSpPr>
          <p:cNvPr id="12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19194E"/>
              </a:solidFill>
            </a:endParaRP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ru-RU" b="0"/>
              <a:t>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953369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рганизационная структ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скругленными соседними углами 5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0060BD"/>
              </a:solidFill>
            </a:endParaRPr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19194E"/>
              </a:solidFill>
            </a:endParaRPr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Организационная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структура</a:t>
            </a:r>
            <a:endParaRPr lang="ru-RU" b="0"/>
          </a:p>
        </p:txBody>
      </p:sp>
      <p:sp>
        <p:nvSpPr>
          <p:cNvPr id="3" name="Рисунок SmartArt 2"/>
          <p:cNvSpPr>
            <a:spLocks noGrp="1"/>
          </p:cNvSpPr>
          <p:nvPr>
            <p:ph type="dgm" sz="quarter" idx="17"/>
          </p:nvPr>
        </p:nvSpPr>
        <p:spPr>
          <a:xfrm>
            <a:off x="401638" y="1428751"/>
            <a:ext cx="5826125" cy="4592638"/>
          </a:xfrm>
          <a:prstGeom prst="rect">
            <a:avLst/>
          </a:prstGeom>
        </p:spPr>
        <p:txBody>
          <a:bodyPr vert="horz"/>
          <a:lstStyle/>
          <a:p>
            <a:r>
              <a:rPr lang="ru-RU"/>
              <a:t>Вставка рисунка SmartArt</a:t>
            </a:r>
          </a:p>
        </p:txBody>
      </p:sp>
    </p:spTree>
    <p:extLst>
      <p:ext uri="{BB962C8B-B14F-4D97-AF65-F5344CB8AC3E}">
        <p14:creationId xmlns:p14="http://schemas.microsoft.com/office/powerpoint/2010/main" val="40293661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овые блоки и цветные плаш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скругленными соседними углами 9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0060BD"/>
              </a:solidFill>
            </a:endParaRPr>
          </a:p>
        </p:txBody>
      </p:sp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</a:rPr>
              <a:pPr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19194E"/>
              </a:solidFill>
            </a:endParaRPr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en-US">
                <a:solidFill>
                  <a:schemeClr val="bg1"/>
                </a:solidFill>
              </a:rPr>
              <a:t>Текстовые блоки и цветные плашки</a:t>
            </a:r>
            <a:endParaRPr lang="ru-RU" b="0"/>
          </a:p>
        </p:txBody>
      </p:sp>
    </p:spTree>
    <p:extLst>
      <p:ext uri="{BB962C8B-B14F-4D97-AF65-F5344CB8AC3E}">
        <p14:creationId xmlns:p14="http://schemas.microsoft.com/office/powerpoint/2010/main" val="26545885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б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401936" y="0"/>
            <a:ext cx="5826245" cy="6858000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9194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8650" y="2204864"/>
            <a:ext cx="4087366" cy="363993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Отбивка. </a:t>
            </a:r>
            <a:br>
              <a:rPr lang="ru-RU" dirty="0"/>
            </a:br>
            <a:r>
              <a:rPr lang="ru-RU" dirty="0"/>
              <a:t>Название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307085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с двумя скругленными соседними углами 17"/>
          <p:cNvSpPr/>
          <p:nvPr userDrawn="1"/>
        </p:nvSpPr>
        <p:spPr bwMode="auto">
          <a:xfrm rot="5400000">
            <a:off x="-1620685" y="1953341"/>
            <a:ext cx="6192688" cy="2951317"/>
          </a:xfrm>
          <a:prstGeom prst="round2SameRect">
            <a:avLst>
              <a:gd name="adj1" fmla="val 2606"/>
              <a:gd name="adj2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endParaRPr lang="ru-RU" sz="2400" b="1">
              <a:solidFill>
                <a:srgbClr val="000000"/>
              </a:solidFill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1" hasCustomPrompt="1"/>
          </p:nvPr>
        </p:nvSpPr>
        <p:spPr>
          <a:xfrm>
            <a:off x="395883" y="1428750"/>
            <a:ext cx="2375917" cy="1139704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FontTx/>
              <a:buNone/>
              <a:defRPr sz="2200" b="0" i="0" baseline="0">
                <a:solidFill>
                  <a:schemeClr val="bg1"/>
                </a:solidFill>
                <a:latin typeface="Tahoma"/>
              </a:defRPr>
            </a:lvl1pPr>
          </a:lstStyle>
          <a:p>
            <a:pPr marL="0" indent="0">
              <a:lnSpc>
                <a:spcPts val="1600"/>
              </a:lnSpc>
              <a:buFontTx/>
              <a:buNone/>
            </a:pPr>
            <a:r>
              <a:rPr lang="ru-RU" dirty="0" err="1">
                <a:solidFill>
                  <a:schemeClr val="bg1"/>
                </a:solidFill>
              </a:rPr>
              <a:t>Спасибо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705983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17650"/>
            <a:ext cx="8345487" cy="4859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Blip>
                <a:blip r:embed="rId2"/>
              </a:buBlip>
              <a:defRPr lang="ru-RU" sz="1400" kern="1200" dirty="0" smtClean="0">
                <a:solidFill>
                  <a:srgbClr val="000066"/>
                </a:solidFill>
                <a:latin typeface="Frutiger 55 Roman"/>
                <a:ea typeface="+mn-ea"/>
                <a:cs typeface="+mn-cs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 marL="1346200" indent="-271463">
              <a:buClr>
                <a:srgbClr val="000066"/>
              </a:buClr>
              <a:buSzPct val="100000"/>
              <a:buFont typeface="Frutiger 55 Roman" pitchFamily="34" charset="0"/>
              <a:buChar char="–"/>
              <a:defRPr sz="1400"/>
            </a:lvl5pPr>
            <a:lvl6pPr marL="16144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6pPr>
            <a:lvl7pPr marL="18811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7pPr>
            <a:lvl8pPr marL="21605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8pPr>
            <a:lvl9pPr marL="24272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Прямоугольник с двумя скругленными соседними углами 5"/>
          <p:cNvSpPr/>
          <p:nvPr userDrawn="1"/>
        </p:nvSpPr>
        <p:spPr bwMode="auto">
          <a:xfrm>
            <a:off x="401936" y="4005"/>
            <a:ext cx="5826245" cy="1048730"/>
          </a:xfrm>
          <a:prstGeom prst="round2SameRect">
            <a:avLst>
              <a:gd name="adj1" fmla="val 0"/>
              <a:gd name="adj2" fmla="val 5382"/>
            </a:avLst>
          </a:prstGeom>
          <a:solidFill>
            <a:srgbClr val="009CA6"/>
          </a:solidFill>
          <a:ln>
            <a:noFill/>
          </a:ln>
          <a:effectLst/>
        </p:spPr>
        <p:txBody>
          <a:bodyPr vert="horz" wrap="square" lIns="144000" tIns="187200" rIns="144000" bIns="0" numCol="1" rtlCol="0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z="2200" b="1" dirty="0">
              <a:solidFill>
                <a:srgbClr val="0060BD"/>
              </a:solidFill>
            </a:endParaRPr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395536" y="6237312"/>
            <a:ext cx="611600" cy="3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noAutofit/>
          </a:bodyPr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C4FE925-01E0-BC4C-A7EC-A94FAF079211}" type="slidenum">
              <a:rPr lang="en-US" sz="1600">
                <a:solidFill>
                  <a:srgbClr val="1D2163"/>
                </a:solidFill>
                <a:latin typeface="Tahoma"/>
                <a:ea typeface="+mn-ea"/>
                <a:cs typeface="+mn-cs"/>
              </a:rPr>
              <a:pPr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sz="1600" dirty="0">
              <a:solidFill>
                <a:srgbClr val="000066"/>
              </a:solidFill>
              <a:latin typeface="Frutiger 55 Roman"/>
              <a:ea typeface="+mn-ea"/>
              <a:cs typeface="+mn-cs"/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401936" y="17098"/>
            <a:ext cx="5826245" cy="1035637"/>
          </a:xfrm>
          <a:prstGeom prst="rect">
            <a:avLst/>
          </a:prstGeom>
        </p:spPr>
        <p:txBody>
          <a:bodyPr vert="horz" lIns="216000" tIns="0" rIns="144000" bIns="936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2200" kern="1200" smtClean="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</a:lstStyle>
          <a:p>
            <a:pPr lvl="0"/>
            <a:r>
              <a:rPr lang="en-US" dirty="0" err="1">
                <a:solidFill>
                  <a:schemeClr val="bg1"/>
                </a:solidFill>
              </a:rPr>
              <a:t>Текстовые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блоки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цветные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плашки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1378516108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48BF5-3EC5-464E-B635-346883C29749}" type="datetime1">
              <a:rPr lang="ru-RU"/>
              <a:pPr>
                <a:defRPr/>
              </a:pPr>
              <a:t>10.06.2021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77CF0-DF10-4B9F-B9ED-3503B1EED3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0969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slideLayout" Target="../slideLayouts/slideLayout22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ags" Target="../tags/tag2.xml"/><Relationship Id="rId5" Type="http://schemas.openxmlformats.org/officeDocument/2006/relationships/vmlDrawing" Target="../drawings/vmlDrawing1.vml"/><Relationship Id="rId4" Type="http://schemas.openxmlformats.org/officeDocument/2006/relationships/theme" Target="../theme/theme2.xml"/><Relationship Id="rId9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slideLayout" Target="../slideLayouts/slideLayout25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ags" Target="../tags/tag3.xml"/><Relationship Id="rId5" Type="http://schemas.openxmlformats.org/officeDocument/2006/relationships/vmlDrawing" Target="../drawings/vmlDrawing2.vml"/><Relationship Id="rId4" Type="http://schemas.openxmlformats.org/officeDocument/2006/relationships/theme" Target="../theme/theme3.xml"/><Relationship Id="rId9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slideLayout" Target="../slideLayouts/slideLayout28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ags" Target="../tags/tag4.xml"/><Relationship Id="rId5" Type="http://schemas.openxmlformats.org/officeDocument/2006/relationships/vmlDrawing" Target="../drawings/vmlDrawing3.vml"/><Relationship Id="rId4" Type="http://schemas.openxmlformats.org/officeDocument/2006/relationships/theme" Target="../theme/theme4.xml"/><Relationship Id="rId9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image" Target="../media/image8.emf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oleObject" Target="../embeddings/oleObject4.bin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vmlDrawing" Target="../drawings/vmlDrawing4.v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theme" Target="../theme/theme5.xml"/><Relationship Id="rId27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43" r:id="rId8"/>
    <p:sldLayoutId id="2147483853" r:id="rId9"/>
    <p:sldLayoutId id="2147483854" r:id="rId10"/>
    <p:sldLayoutId id="2147483855" r:id="rId11"/>
    <p:sldLayoutId id="2147483858" r:id="rId12"/>
    <p:sldLayoutId id="2147483856" r:id="rId13"/>
    <p:sldLayoutId id="2147483857" r:id="rId14"/>
    <p:sldLayoutId id="2147483847" r:id="rId15"/>
    <p:sldLayoutId id="2147483859" r:id="rId16"/>
    <p:sldLayoutId id="2147483860" r:id="rId17"/>
    <p:sldLayoutId id="2147483868" r:id="rId18"/>
    <p:sldLayoutId id="2147483861" r:id="rId1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1D216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1200">
          <a:solidFill>
            <a:srgbClr val="1D2163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1200">
          <a:solidFill>
            <a:srgbClr val="1D2163"/>
          </a:solidFill>
          <a:latin typeface="+mn-lt"/>
          <a:ea typeface="Lucida Grande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1200">
          <a:solidFill>
            <a:srgbClr val="1D2163"/>
          </a:solidFill>
          <a:latin typeface="+mn-lt"/>
          <a:ea typeface="Lucida Grande" charset="0"/>
          <a:cs typeface="+mn-cs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1200">
          <a:solidFill>
            <a:srgbClr val="1D2163"/>
          </a:solidFill>
          <a:latin typeface="+mn-lt"/>
          <a:ea typeface="Lucida Grande" charset="0"/>
          <a:cs typeface="+mn-cs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1200">
          <a:solidFill>
            <a:srgbClr val="1D2163"/>
          </a:solidFill>
          <a:latin typeface="+mn-lt"/>
          <a:ea typeface="Lucida Grande" charset="0"/>
          <a:cs typeface="+mn-cs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Lucida Grande" charset="0"/>
          <a:cs typeface="+mn-cs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Lucida Grande" charset="0"/>
          <a:cs typeface="+mn-cs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Lucida Grande" charset="0"/>
          <a:cs typeface="+mn-cs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Lucida Grande" charset="0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90875523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5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9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55 Roman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55 Roman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55 Roman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55 Roman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9pPr>
    </p:titleStyle>
    <p:bodyStyle>
      <a:lvl1pPr marL="265113" indent="-265113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20000"/>
        <a:buFont typeface="Arial" pitchFamily="34" charset="0"/>
        <a:buChar char="•"/>
        <a:defRPr lang="ru-RU" sz="1400" kern="1200" dirty="0" smtClean="0">
          <a:solidFill>
            <a:srgbClr val="000066"/>
          </a:solidFill>
          <a:latin typeface="+mn-lt"/>
          <a:ea typeface="+mn-ea"/>
          <a:cs typeface="+mn-cs"/>
        </a:defRPr>
      </a:lvl1pPr>
      <a:lvl2pPr marL="539750" indent="-273050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lang="ru-RU" sz="1400" kern="1200" dirty="0" smtClean="0">
          <a:solidFill>
            <a:srgbClr val="000066"/>
          </a:solidFill>
          <a:latin typeface="+mn-lt"/>
          <a:ea typeface="+mn-ea"/>
          <a:cs typeface="+mn-cs"/>
        </a:defRPr>
      </a:lvl2pPr>
      <a:lvl3pPr marL="806450" indent="-265113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lang="ru-RU" sz="1400" kern="1200" dirty="0" smtClean="0">
          <a:solidFill>
            <a:srgbClr val="000066"/>
          </a:solidFill>
          <a:latin typeface="Frutiger 55 Roman"/>
          <a:ea typeface="+mn-ea"/>
          <a:cs typeface="+mn-cs"/>
        </a:defRPr>
      </a:lvl3pPr>
      <a:lvl4pPr marL="1073150" indent="-265113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lang="ru-RU" sz="1400" kern="1200" dirty="0" smtClean="0">
          <a:solidFill>
            <a:srgbClr val="000066"/>
          </a:solidFill>
          <a:latin typeface="Frutiger 55 Roman"/>
          <a:ea typeface="+mn-ea"/>
          <a:cs typeface="+mn-cs"/>
        </a:defRPr>
      </a:lvl4pPr>
      <a:lvl5pPr marL="1360488" indent="-285750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lang="en-US" sz="1400" kern="1200" dirty="0" smtClean="0">
          <a:solidFill>
            <a:srgbClr val="000066"/>
          </a:solidFill>
          <a:latin typeface="Frutiger 55 Roman"/>
          <a:ea typeface="+mn-ea"/>
          <a:cs typeface="+mn-cs"/>
        </a:defRPr>
      </a:lvl5pPr>
      <a:lvl6pPr marL="16144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800" baseline="0">
          <a:solidFill>
            <a:schemeClr val="tx1"/>
          </a:solidFill>
          <a:latin typeface="+mj-lt"/>
        </a:defRPr>
      </a:lvl6pPr>
      <a:lvl7pPr marL="18811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800" baseline="0">
          <a:solidFill>
            <a:schemeClr val="tx1"/>
          </a:solidFill>
          <a:latin typeface="+mj-lt"/>
        </a:defRPr>
      </a:lvl7pPr>
      <a:lvl8pPr marL="21605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600" baseline="0">
          <a:solidFill>
            <a:schemeClr val="tx1"/>
          </a:solidFill>
          <a:latin typeface="+mj-lt"/>
        </a:defRPr>
      </a:lvl8pPr>
      <a:lvl9pPr marL="24272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600" baseline="0">
          <a:solidFill>
            <a:schemeClr val="tx1"/>
          </a:solidFill>
          <a:latin typeface="+mj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5244197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6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51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55 Roman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55 Roman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55 Roman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55 Roman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9pPr>
    </p:titleStyle>
    <p:bodyStyle>
      <a:lvl1pPr marL="265113" indent="-265113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20000"/>
        <a:buFont typeface="Arial" pitchFamily="34" charset="0"/>
        <a:buChar char="•"/>
        <a:defRPr lang="ru-RU" sz="1400" kern="1200" dirty="0" smtClean="0">
          <a:solidFill>
            <a:srgbClr val="000066"/>
          </a:solidFill>
          <a:latin typeface="+mn-lt"/>
          <a:ea typeface="+mn-ea"/>
          <a:cs typeface="+mn-cs"/>
        </a:defRPr>
      </a:lvl1pPr>
      <a:lvl2pPr marL="539750" indent="-273050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lang="ru-RU" sz="1400" kern="1200" dirty="0" smtClean="0">
          <a:solidFill>
            <a:srgbClr val="000066"/>
          </a:solidFill>
          <a:latin typeface="+mn-lt"/>
          <a:ea typeface="+mn-ea"/>
          <a:cs typeface="+mn-cs"/>
        </a:defRPr>
      </a:lvl2pPr>
      <a:lvl3pPr marL="806450" indent="-265113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lang="ru-RU" sz="1400" kern="1200" dirty="0" smtClean="0">
          <a:solidFill>
            <a:srgbClr val="000066"/>
          </a:solidFill>
          <a:latin typeface="Frutiger 55 Roman"/>
          <a:ea typeface="+mn-ea"/>
          <a:cs typeface="+mn-cs"/>
        </a:defRPr>
      </a:lvl3pPr>
      <a:lvl4pPr marL="1073150" indent="-265113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lang="ru-RU" sz="1400" kern="1200" dirty="0" smtClean="0">
          <a:solidFill>
            <a:srgbClr val="000066"/>
          </a:solidFill>
          <a:latin typeface="Frutiger 55 Roman"/>
          <a:ea typeface="+mn-ea"/>
          <a:cs typeface="+mn-cs"/>
        </a:defRPr>
      </a:lvl4pPr>
      <a:lvl5pPr marL="1360488" indent="-285750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lang="en-US" sz="1400" kern="1200" dirty="0" smtClean="0">
          <a:solidFill>
            <a:srgbClr val="000066"/>
          </a:solidFill>
          <a:latin typeface="Frutiger 55 Roman"/>
          <a:ea typeface="+mn-ea"/>
          <a:cs typeface="+mn-cs"/>
        </a:defRPr>
      </a:lvl5pPr>
      <a:lvl6pPr marL="16144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800" baseline="0">
          <a:solidFill>
            <a:schemeClr val="tx1"/>
          </a:solidFill>
          <a:latin typeface="+mj-lt"/>
        </a:defRPr>
      </a:lvl6pPr>
      <a:lvl7pPr marL="18811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800" baseline="0">
          <a:solidFill>
            <a:schemeClr val="tx1"/>
          </a:solidFill>
          <a:latin typeface="+mj-lt"/>
        </a:defRPr>
      </a:lvl7pPr>
      <a:lvl8pPr marL="21605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600" baseline="0">
          <a:solidFill>
            <a:schemeClr val="tx1"/>
          </a:solidFill>
          <a:latin typeface="+mj-lt"/>
        </a:defRPr>
      </a:lvl8pPr>
      <a:lvl9pPr marL="24272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600" baseline="0">
          <a:solidFill>
            <a:schemeClr val="tx1"/>
          </a:solidFill>
          <a:latin typeface="+mj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3957689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34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0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3" r:id="rId1"/>
    <p:sldLayoutId id="2147485214" r:id="rId2"/>
    <p:sldLayoutId id="2147485215" r:id="rId3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55 Roman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55 Roman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55 Roman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55 Roman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9pPr>
    </p:titleStyle>
    <p:bodyStyle>
      <a:lvl1pPr marL="265113" indent="-265113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20000"/>
        <a:buFont typeface="Arial" pitchFamily="34" charset="0"/>
        <a:buChar char="•"/>
        <a:defRPr lang="ru-RU" sz="1400" kern="1200" dirty="0" smtClean="0">
          <a:solidFill>
            <a:srgbClr val="000066"/>
          </a:solidFill>
          <a:latin typeface="+mn-lt"/>
          <a:ea typeface="+mn-ea"/>
          <a:cs typeface="+mn-cs"/>
        </a:defRPr>
      </a:lvl1pPr>
      <a:lvl2pPr marL="539750" indent="-273050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lang="ru-RU" sz="1400" kern="1200" dirty="0" smtClean="0">
          <a:solidFill>
            <a:srgbClr val="000066"/>
          </a:solidFill>
          <a:latin typeface="+mn-lt"/>
          <a:ea typeface="+mn-ea"/>
          <a:cs typeface="+mn-cs"/>
        </a:defRPr>
      </a:lvl2pPr>
      <a:lvl3pPr marL="806450" indent="-265113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lang="ru-RU" sz="1400" kern="1200" dirty="0" smtClean="0">
          <a:solidFill>
            <a:srgbClr val="000066"/>
          </a:solidFill>
          <a:latin typeface="Frutiger 55 Roman"/>
          <a:ea typeface="+mn-ea"/>
          <a:cs typeface="+mn-cs"/>
        </a:defRPr>
      </a:lvl3pPr>
      <a:lvl4pPr marL="1073150" indent="-265113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lang="ru-RU" sz="1400" kern="1200" dirty="0" smtClean="0">
          <a:solidFill>
            <a:srgbClr val="000066"/>
          </a:solidFill>
          <a:latin typeface="Frutiger 55 Roman"/>
          <a:ea typeface="+mn-ea"/>
          <a:cs typeface="+mn-cs"/>
        </a:defRPr>
      </a:lvl4pPr>
      <a:lvl5pPr marL="1360488" indent="-285750" algn="l" rtl="0" eaLnBrk="1" fontAlgn="base" hangingPunct="1">
        <a:spcBef>
          <a:spcPct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lang="en-US" sz="1400" kern="1200" dirty="0" smtClean="0">
          <a:solidFill>
            <a:srgbClr val="000066"/>
          </a:solidFill>
          <a:latin typeface="Frutiger 55 Roman"/>
          <a:ea typeface="+mn-ea"/>
          <a:cs typeface="+mn-cs"/>
        </a:defRPr>
      </a:lvl5pPr>
      <a:lvl6pPr marL="16144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800" baseline="0">
          <a:solidFill>
            <a:schemeClr val="tx1"/>
          </a:solidFill>
          <a:latin typeface="+mj-lt"/>
        </a:defRPr>
      </a:lvl6pPr>
      <a:lvl7pPr marL="18811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800" baseline="0">
          <a:solidFill>
            <a:schemeClr val="tx1"/>
          </a:solidFill>
          <a:latin typeface="+mj-lt"/>
        </a:defRPr>
      </a:lvl7pPr>
      <a:lvl8pPr marL="21605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600" baseline="0">
          <a:solidFill>
            <a:schemeClr val="tx1"/>
          </a:solidFill>
          <a:latin typeface="+mj-lt"/>
        </a:defRPr>
      </a:lvl8pPr>
      <a:lvl9pPr marL="24272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600" baseline="0">
          <a:solidFill>
            <a:schemeClr val="tx1"/>
          </a:solidFill>
          <a:latin typeface="+mj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325318903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42" name="think-cell Slide" r:id="rId25" imgW="270" imgH="270" progId="TCLayout.ActiveDocument.1">
                  <p:embed/>
                </p:oleObj>
              </mc:Choice>
              <mc:Fallback>
                <p:oleObj name="think-cell Slide" r:id="rId2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352106" y="404664"/>
            <a:ext cx="1364794" cy="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4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60" r:id="rId1"/>
    <p:sldLayoutId id="2147485861" r:id="rId2"/>
    <p:sldLayoutId id="2147485862" r:id="rId3"/>
    <p:sldLayoutId id="2147485863" r:id="rId4"/>
    <p:sldLayoutId id="2147485864" r:id="rId5"/>
    <p:sldLayoutId id="2147485865" r:id="rId6"/>
    <p:sldLayoutId id="2147485866" r:id="rId7"/>
    <p:sldLayoutId id="2147485867" r:id="rId8"/>
    <p:sldLayoutId id="2147485868" r:id="rId9"/>
    <p:sldLayoutId id="2147485869" r:id="rId10"/>
    <p:sldLayoutId id="2147485870" r:id="rId11"/>
    <p:sldLayoutId id="2147485871" r:id="rId12"/>
    <p:sldLayoutId id="2147485872" r:id="rId13"/>
    <p:sldLayoutId id="2147485873" r:id="rId14"/>
    <p:sldLayoutId id="2147485874" r:id="rId15"/>
    <p:sldLayoutId id="2147485875" r:id="rId16"/>
    <p:sldLayoutId id="2147485876" r:id="rId17"/>
    <p:sldLayoutId id="2147485877" r:id="rId18"/>
    <p:sldLayoutId id="2147485878" r:id="rId19"/>
    <p:sldLayoutId id="2147485879" r:id="rId20"/>
    <p:sldLayoutId id="2147485880" r:id="rId2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1D216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0D183F"/>
          </a:solidFill>
          <a:latin typeface="Thonburi" charset="0"/>
          <a:ea typeface="" charset="0"/>
          <a:cs typeface="Lucida Grande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1200">
          <a:solidFill>
            <a:srgbClr val="1D2163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1200">
          <a:solidFill>
            <a:srgbClr val="1D2163"/>
          </a:solidFill>
          <a:latin typeface="+mn-lt"/>
          <a:ea typeface="Lucida Grande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1200">
          <a:solidFill>
            <a:srgbClr val="1D2163"/>
          </a:solidFill>
          <a:latin typeface="+mn-lt"/>
          <a:ea typeface="Lucida Grande" charset="0"/>
          <a:cs typeface="+mn-cs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1200">
          <a:solidFill>
            <a:srgbClr val="1D2163"/>
          </a:solidFill>
          <a:latin typeface="+mn-lt"/>
          <a:ea typeface="Lucida Grande" charset="0"/>
          <a:cs typeface="+mn-cs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1200">
          <a:solidFill>
            <a:srgbClr val="1D2163"/>
          </a:solidFill>
          <a:latin typeface="+mn-lt"/>
          <a:ea typeface="Lucida Grande" charset="0"/>
          <a:cs typeface="+mn-cs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Lucida Grande" charset="0"/>
          <a:cs typeface="+mn-cs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Lucida Grande" charset="0"/>
          <a:cs typeface="+mn-cs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Lucida Grande" charset="0"/>
          <a:cs typeface="+mn-cs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Lucida Grande" charset="0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crdownload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/>
          <p:cNvSpPr>
            <a:spLocks noGrp="1"/>
          </p:cNvSpPr>
          <p:nvPr>
            <p:ph type="body" sz="quarter" idx="11"/>
          </p:nvPr>
        </p:nvSpPr>
        <p:spPr>
          <a:xfrm>
            <a:off x="107504" y="2797425"/>
            <a:ext cx="2375917" cy="1227686"/>
          </a:xfrm>
        </p:spPr>
        <p:txBody>
          <a:bodyPr/>
          <a:lstStyle/>
          <a:p>
            <a:pPr marL="0" indent="0">
              <a:lnSpc>
                <a:spcPts val="1600"/>
              </a:lnSpc>
            </a:pPr>
            <a:r>
              <a:rPr lang="ru-RU" sz="1200" dirty="0"/>
              <a:t>0</a:t>
            </a:r>
            <a:r>
              <a:rPr lang="en-US" sz="1200" dirty="0"/>
              <a:t>6</a:t>
            </a:r>
            <a:r>
              <a:rPr lang="ru-RU" sz="1200" dirty="0"/>
              <a:t>.2021</a:t>
            </a:r>
          </a:p>
        </p:txBody>
      </p:sp>
      <p:sp>
        <p:nvSpPr>
          <p:cNvPr id="5" name="Заголовок 11"/>
          <p:cNvSpPr txBox="1">
            <a:spLocks/>
          </p:cNvSpPr>
          <p:nvPr/>
        </p:nvSpPr>
        <p:spPr>
          <a:xfrm>
            <a:off x="107504" y="1340768"/>
            <a:ext cx="2919874" cy="2871192"/>
          </a:xfrm>
          <a:prstGeom prst="rect">
            <a:avLst/>
          </a:prstGeom>
        </p:spPr>
        <p:txBody>
          <a:bodyPr vert="horz" lIns="0" tIns="0" rIns="0" bIns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9pPr>
          </a:lstStyle>
          <a:p>
            <a:pPr>
              <a:buNone/>
            </a:pPr>
            <a:r>
              <a:rPr lang="ru-RU" sz="2800" b="1" dirty="0">
                <a:effectLst/>
              </a:rPr>
              <a:t>Перспективные ИТ решения </a:t>
            </a:r>
          </a:p>
          <a:p>
            <a:pPr>
              <a:buNone/>
            </a:pPr>
            <a:r>
              <a:rPr lang="ru-RU" sz="2800" b="1" dirty="0">
                <a:effectLst/>
              </a:rPr>
              <a:t>в страховании</a:t>
            </a:r>
            <a:br>
              <a:rPr lang="ru-RU" sz="1900" kern="0" dirty="0">
                <a:effectLst/>
              </a:rPr>
            </a:br>
            <a:endParaRPr lang="ru-RU" sz="1900" kern="0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412776"/>
            <a:ext cx="5515365" cy="378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2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4B1149-24A3-4A28-B453-51409C03CBFF}" type="slidenum">
              <a:rPr lang="ru-RU" altLang="ru-RU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400" dirty="0">
              <a:solidFill>
                <a:schemeClr val="tx2"/>
              </a:solidFill>
            </a:endParaRPr>
          </a:p>
        </p:txBody>
      </p:sp>
      <p:sp>
        <p:nvSpPr>
          <p:cNvPr id="9" name="Текст 1"/>
          <p:cNvSpPr txBox="1">
            <a:spLocks/>
          </p:cNvSpPr>
          <p:nvPr/>
        </p:nvSpPr>
        <p:spPr>
          <a:xfrm>
            <a:off x="209725" y="5661248"/>
            <a:ext cx="8136904" cy="646113"/>
          </a:xfrm>
          <a:prstGeom prst="rect">
            <a:avLst/>
          </a:prstGeom>
        </p:spPr>
        <p:txBody>
          <a:bodyPr lIns="0" tIns="54000" rIns="0" bIns="0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rgbClr val="19194E"/>
                </a:solidFill>
                <a:latin typeface="Tahoma"/>
                <a:ea typeface="+mn-ea"/>
                <a:cs typeface="+mn-cs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2pPr>
            <a:lvl3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3pPr>
            <a:lvl4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4pPr>
            <a:lvl5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9pPr>
          </a:lstStyle>
          <a:p>
            <a:pPr marL="90487" lvl="6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 insurance CIOs need a digital business platform roadmap</a:t>
            </a:r>
            <a:endParaRPr lang="ru-RU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6325" lvl="6" indent="-4445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4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25" y="980728"/>
            <a:ext cx="8724550" cy="475655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663574" y="341313"/>
            <a:ext cx="6716738" cy="1143000"/>
          </a:xfr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1D216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9pPr>
          </a:lstStyle>
          <a:p>
            <a:pPr>
              <a:buNone/>
            </a:pPr>
            <a:r>
              <a:rPr lang="ru-RU" altLang="ru-RU" sz="3200" kern="0" dirty="0">
                <a:solidFill>
                  <a:schemeClr val="tx2"/>
                </a:solidFill>
              </a:rPr>
              <a:t>Компоненты ИТ платформы</a:t>
            </a:r>
          </a:p>
        </p:txBody>
      </p:sp>
    </p:spTree>
    <p:extLst>
      <p:ext uri="{BB962C8B-B14F-4D97-AF65-F5344CB8AC3E}">
        <p14:creationId xmlns:p14="http://schemas.microsoft.com/office/powerpoint/2010/main" val="1678030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4B1149-24A3-4A28-B453-51409C03CBFF}" type="slidenum">
              <a:rPr lang="ru-RU" altLang="ru-RU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 dirty="0">
              <a:solidFill>
                <a:schemeClr val="tx2"/>
              </a:solidFill>
            </a:endParaRPr>
          </a:p>
        </p:txBody>
      </p:sp>
      <p:sp>
        <p:nvSpPr>
          <p:cNvPr id="16388" name="Прямоугольник 2"/>
          <p:cNvSpPr>
            <a:spLocks noChangeArrowheads="1"/>
          </p:cNvSpPr>
          <p:nvPr/>
        </p:nvSpPr>
        <p:spPr bwMode="auto">
          <a:xfrm>
            <a:off x="2286000" y="-217488"/>
            <a:ext cx="4572000" cy="36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	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18" y="1075888"/>
            <a:ext cx="7952763" cy="470622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663574" y="341313"/>
            <a:ext cx="6716738" cy="1143000"/>
          </a:xfr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1D216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rgbClr val="0D183F"/>
                </a:solidFill>
                <a:latin typeface="Thonburi" charset="0"/>
                <a:ea typeface="" charset="0"/>
                <a:cs typeface="Lucida Grande" charset="0"/>
              </a:defRPr>
            </a:lvl9pPr>
          </a:lstStyle>
          <a:p>
            <a:pPr>
              <a:buNone/>
            </a:pPr>
            <a:r>
              <a:rPr lang="ru-RU" altLang="ru-RU" sz="3200" kern="0" dirty="0">
                <a:solidFill>
                  <a:schemeClr val="tx2"/>
                </a:solidFill>
              </a:rPr>
              <a:t>Компоненты ИТ платформы</a:t>
            </a:r>
          </a:p>
        </p:txBody>
      </p:sp>
    </p:spTree>
    <p:extLst>
      <p:ext uri="{BB962C8B-B14F-4D97-AF65-F5344CB8AC3E}">
        <p14:creationId xmlns:p14="http://schemas.microsoft.com/office/powerpoint/2010/main" val="729876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 noGrp="1"/>
          </p:cNvSpPr>
          <p:nvPr>
            <p:ph type="title"/>
          </p:nvPr>
        </p:nvSpPr>
        <p:spPr>
          <a:xfrm>
            <a:off x="663574" y="341313"/>
            <a:ext cx="6716738" cy="1143000"/>
          </a:xfrm>
        </p:spPr>
        <p:txBody>
          <a:bodyPr/>
          <a:lstStyle/>
          <a:p>
            <a:pPr algn="l"/>
            <a:r>
              <a:rPr lang="en-US" altLang="ru-RU" sz="2800" dirty="0">
                <a:solidFill>
                  <a:schemeClr val="tx2"/>
                </a:solidFill>
              </a:rPr>
              <a:t>AI</a:t>
            </a:r>
            <a:r>
              <a:rPr lang="ru-RU" altLang="ru-RU" sz="2800" dirty="0">
                <a:solidFill>
                  <a:schemeClr val="tx2"/>
                </a:solidFill>
              </a:rPr>
              <a:t>, управление тарифами и т.д.</a:t>
            </a:r>
          </a:p>
        </p:txBody>
      </p:sp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4B1149-24A3-4A28-B453-51409C03CBFF}" type="slidenum">
              <a:rPr lang="ru-RU" altLang="ru-RU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400" dirty="0">
              <a:solidFill>
                <a:schemeClr val="tx2"/>
              </a:solidFill>
            </a:endParaRPr>
          </a:p>
        </p:txBody>
      </p:sp>
      <p:sp>
        <p:nvSpPr>
          <p:cNvPr id="16388" name="Прямоугольник 2"/>
          <p:cNvSpPr>
            <a:spLocks noChangeArrowheads="1"/>
          </p:cNvSpPr>
          <p:nvPr/>
        </p:nvSpPr>
        <p:spPr bwMode="auto">
          <a:xfrm>
            <a:off x="2286000" y="-217488"/>
            <a:ext cx="4572000" cy="36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9" name="Текст 1"/>
          <p:cNvSpPr txBox="1">
            <a:spLocks/>
          </p:cNvSpPr>
          <p:nvPr/>
        </p:nvSpPr>
        <p:spPr>
          <a:xfrm>
            <a:off x="3562872" y="1123531"/>
            <a:ext cx="5077580" cy="5340479"/>
          </a:xfrm>
          <a:prstGeom prst="rect">
            <a:avLst/>
          </a:prstGeom>
        </p:spPr>
        <p:txBody>
          <a:bodyPr lIns="0" tIns="54000" rIns="0" bIns="0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rgbClr val="19194E"/>
                </a:solidFill>
                <a:latin typeface="Tahoma"/>
                <a:ea typeface="+mn-ea"/>
                <a:cs typeface="+mn-cs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2pPr>
            <a:lvl3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3pPr>
            <a:lvl4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4pPr>
            <a:lvl5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9pPr>
          </a:lstStyle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Radar (Emblem) 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остается наиболее популярным решением </a:t>
            </a: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Willis Tower Watson 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базе искусственного интеллекта в страховании. За десятилетия использования его роль только выросла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Пакетные решения </a:t>
            </a: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SAS 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является наиболее популярным решением в своем классе. Отличная поддержка </a:t>
            </a:r>
            <a:r>
              <a:rPr lang="ru-RU" sz="16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вендора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редкий случай для нашего рынка.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Бесплатные библиотеки для </a:t>
            </a: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 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Python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могут сделать все.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Перспективное альтернативное решение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6325" lvl="6" indent="-4445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538" y="1123531"/>
            <a:ext cx="2624024" cy="16503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4" y="2944690"/>
            <a:ext cx="2611786" cy="10708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62" y="5373216"/>
            <a:ext cx="2614600" cy="11475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81" y="4247404"/>
            <a:ext cx="1060227" cy="8232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221088"/>
            <a:ext cx="1727176" cy="8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22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 noGrp="1"/>
          </p:cNvSpPr>
          <p:nvPr>
            <p:ph type="title"/>
          </p:nvPr>
        </p:nvSpPr>
        <p:spPr>
          <a:xfrm>
            <a:off x="663574" y="341313"/>
            <a:ext cx="6716738" cy="1143000"/>
          </a:xfrm>
        </p:spPr>
        <p:txBody>
          <a:bodyPr/>
          <a:lstStyle/>
          <a:p>
            <a:pPr algn="l"/>
            <a:r>
              <a:rPr lang="ru-RU" altLang="ru-RU" sz="2800" dirty="0">
                <a:solidFill>
                  <a:schemeClr val="tx2"/>
                </a:solidFill>
              </a:rPr>
              <a:t>Система для </a:t>
            </a:r>
            <a:r>
              <a:rPr lang="ru-RU" altLang="ru-RU" sz="2800" dirty="0" err="1">
                <a:solidFill>
                  <a:schemeClr val="tx2"/>
                </a:solidFill>
              </a:rPr>
              <a:t>миддл</a:t>
            </a:r>
            <a:r>
              <a:rPr lang="ru-RU" altLang="ru-RU" sz="2800" dirty="0">
                <a:solidFill>
                  <a:schemeClr val="tx2"/>
                </a:solidFill>
              </a:rPr>
              <a:t>-офиса</a:t>
            </a:r>
          </a:p>
        </p:txBody>
      </p:sp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4B1149-24A3-4A28-B453-51409C03CBFF}" type="slidenum">
              <a:rPr lang="ru-RU" altLang="ru-RU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400" dirty="0">
              <a:solidFill>
                <a:schemeClr val="tx2"/>
              </a:solidFill>
            </a:endParaRPr>
          </a:p>
        </p:txBody>
      </p:sp>
      <p:sp>
        <p:nvSpPr>
          <p:cNvPr id="16388" name="Прямоугольник 2"/>
          <p:cNvSpPr>
            <a:spLocks noChangeArrowheads="1"/>
          </p:cNvSpPr>
          <p:nvPr/>
        </p:nvSpPr>
        <p:spPr bwMode="auto">
          <a:xfrm>
            <a:off x="2286000" y="-217488"/>
            <a:ext cx="4572000" cy="36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9" name="Текст 1"/>
          <p:cNvSpPr txBox="1">
            <a:spLocks/>
          </p:cNvSpPr>
          <p:nvPr/>
        </p:nvSpPr>
        <p:spPr>
          <a:xfrm>
            <a:off x="3562872" y="1123532"/>
            <a:ext cx="5077580" cy="3672248"/>
          </a:xfrm>
          <a:prstGeom prst="rect">
            <a:avLst/>
          </a:prstGeom>
        </p:spPr>
        <p:txBody>
          <a:bodyPr lIns="0" tIns="54000" rIns="0" bIns="0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rgbClr val="19194E"/>
                </a:solidFill>
                <a:latin typeface="Tahoma"/>
                <a:ea typeface="+mn-ea"/>
                <a:cs typeface="+mn-cs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2pPr>
            <a:lvl3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3pPr>
            <a:lvl4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4pPr>
            <a:lvl5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9pPr>
          </a:lstStyle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КИАС – дальний родственник системы АИС-Ингосстрах, остается лидером по объему инсталляций на страховом рынке. Наиболее известное </a:t>
            </a:r>
            <a:r>
              <a:rPr lang="ru-RU" sz="16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проприетарное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решение. Нестареющая классика.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Guidewire 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остается наиболее популярным иностранным </a:t>
            </a:r>
            <a:r>
              <a:rPr lang="ru-RU" sz="16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вендором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Обеспечивает решение высокого уровня для управления </a:t>
            </a:r>
            <a:r>
              <a:rPr lang="ru-RU" sz="16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миддл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-офисом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Перспективное альтернативное решение промышленного уровня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6325" lvl="6" indent="-4445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23531"/>
            <a:ext cx="2250951" cy="16860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140968"/>
            <a:ext cx="2250951" cy="15066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62" y="5135999"/>
            <a:ext cx="1367130" cy="113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305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 noGrp="1"/>
          </p:cNvSpPr>
          <p:nvPr>
            <p:ph type="title"/>
          </p:nvPr>
        </p:nvSpPr>
        <p:spPr>
          <a:xfrm>
            <a:off x="663574" y="341313"/>
            <a:ext cx="6716738" cy="1143000"/>
          </a:xfrm>
        </p:spPr>
        <p:txBody>
          <a:bodyPr/>
          <a:lstStyle/>
          <a:p>
            <a:pPr algn="l"/>
            <a:r>
              <a:rPr lang="ru-RU" altLang="ru-RU" sz="2800" dirty="0">
                <a:solidFill>
                  <a:schemeClr val="tx2"/>
                </a:solidFill>
              </a:rPr>
              <a:t>Система для фронт-офиса</a:t>
            </a:r>
          </a:p>
        </p:txBody>
      </p:sp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4B1149-24A3-4A28-B453-51409C03CBFF}" type="slidenum">
              <a:rPr lang="ru-RU" altLang="ru-RU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 dirty="0">
              <a:solidFill>
                <a:schemeClr val="tx2"/>
              </a:solidFill>
            </a:endParaRPr>
          </a:p>
        </p:txBody>
      </p:sp>
      <p:sp>
        <p:nvSpPr>
          <p:cNvPr id="16388" name="Прямоугольник 2"/>
          <p:cNvSpPr>
            <a:spLocks noChangeArrowheads="1"/>
          </p:cNvSpPr>
          <p:nvPr/>
        </p:nvSpPr>
        <p:spPr bwMode="auto">
          <a:xfrm>
            <a:off x="2286000" y="-217488"/>
            <a:ext cx="4572000" cy="36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9" name="Текст 1"/>
          <p:cNvSpPr txBox="1">
            <a:spLocks/>
          </p:cNvSpPr>
          <p:nvPr/>
        </p:nvSpPr>
        <p:spPr>
          <a:xfrm>
            <a:off x="3562872" y="1123532"/>
            <a:ext cx="5077580" cy="3672248"/>
          </a:xfrm>
          <a:prstGeom prst="rect">
            <a:avLst/>
          </a:prstGeom>
        </p:spPr>
        <p:txBody>
          <a:bodyPr lIns="0" tIns="54000" rIns="0" bIns="0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rgbClr val="19194E"/>
                </a:solidFill>
                <a:latin typeface="Tahoma"/>
                <a:ea typeface="+mn-ea"/>
                <a:cs typeface="+mn-cs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2pPr>
            <a:lvl3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3pPr>
            <a:lvl4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4pPr>
            <a:lvl5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9pPr>
          </a:lstStyle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 от </a:t>
            </a: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SAP 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скорее подходит для управления экосистемой. Отличные внедрения в СНГ, но не очень подходит для агентов и партнеров.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</a:t>
            </a: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Jarvis 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призвана обеспечить быстрое развертывание новых продуктов, но все таки не полностью покрывает процессы управления продажами. 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Альтернативное решение… Хотя…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6325" lvl="6" indent="-4445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32" y="1126188"/>
            <a:ext cx="3131840" cy="11403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70" y="3468216"/>
            <a:ext cx="1905000" cy="1905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635806"/>
            <a:ext cx="1381125" cy="647700"/>
          </a:xfrm>
          <a:prstGeom prst="rect">
            <a:avLst/>
          </a:prstGeom>
        </p:spPr>
      </p:pic>
      <p:sp>
        <p:nvSpPr>
          <p:cNvPr id="11" name="Текст 1"/>
          <p:cNvSpPr txBox="1">
            <a:spLocks/>
          </p:cNvSpPr>
          <p:nvPr/>
        </p:nvSpPr>
        <p:spPr>
          <a:xfrm>
            <a:off x="534154" y="5085184"/>
            <a:ext cx="8358326" cy="792088"/>
          </a:xfrm>
          <a:prstGeom prst="rect">
            <a:avLst/>
          </a:prstGeom>
        </p:spPr>
        <p:txBody>
          <a:bodyPr lIns="0" tIns="54000" rIns="0" bIns="0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rgbClr val="19194E"/>
                </a:solidFill>
                <a:latin typeface="Tahoma"/>
                <a:ea typeface="+mn-ea"/>
                <a:cs typeface="+mn-cs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2pPr>
            <a:lvl3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3pPr>
            <a:lvl4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4pPr>
            <a:lvl5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9pPr>
          </a:lstStyle>
          <a:p>
            <a:pPr marL="631825" lvl="6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Текст 1"/>
          <p:cNvSpPr txBox="1">
            <a:spLocks/>
          </p:cNvSpPr>
          <p:nvPr/>
        </p:nvSpPr>
        <p:spPr>
          <a:xfrm>
            <a:off x="686554" y="5237584"/>
            <a:ext cx="8358326" cy="792088"/>
          </a:xfrm>
          <a:prstGeom prst="rect">
            <a:avLst/>
          </a:prstGeom>
        </p:spPr>
        <p:txBody>
          <a:bodyPr lIns="0" tIns="54000" rIns="0" bIns="0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rgbClr val="19194E"/>
                </a:solidFill>
                <a:latin typeface="Tahoma"/>
                <a:ea typeface="+mn-ea"/>
                <a:cs typeface="+mn-cs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2pPr>
            <a:lvl3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3pPr>
            <a:lvl4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4pPr>
            <a:lvl5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9pPr>
          </a:lstStyle>
          <a:p>
            <a:pPr marL="85725" lvl="6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Список можно продолжить, предложений много, но ярких лидеров нет. </a:t>
            </a:r>
          </a:p>
          <a:p>
            <a:pPr marL="85725" lvl="6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 это связано с тем, что процесс оформления полисов еще сыроват. В абсолютном большинстве компаний нет владельцев данного процесса, автоматизацию делают по запросу продавцов.</a:t>
            </a: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169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 noGrp="1"/>
          </p:cNvSpPr>
          <p:nvPr>
            <p:ph type="title"/>
          </p:nvPr>
        </p:nvSpPr>
        <p:spPr>
          <a:xfrm>
            <a:off x="663574" y="341313"/>
            <a:ext cx="6716738" cy="1143000"/>
          </a:xfrm>
        </p:spPr>
        <p:txBody>
          <a:bodyPr/>
          <a:lstStyle/>
          <a:p>
            <a:pPr algn="l"/>
            <a:r>
              <a:rPr lang="ru-RU" altLang="ru-RU" sz="2800" dirty="0">
                <a:solidFill>
                  <a:schemeClr val="tx2"/>
                </a:solidFill>
              </a:rPr>
              <a:t>Система</a:t>
            </a:r>
            <a:r>
              <a:rPr lang="ru-RU" altLang="ru-RU" sz="3200" dirty="0">
                <a:solidFill>
                  <a:schemeClr val="tx2"/>
                </a:solidFill>
              </a:rPr>
              <a:t> для корп. отчетности (</a:t>
            </a:r>
            <a:r>
              <a:rPr lang="en-US" altLang="ru-RU" sz="3200" dirty="0">
                <a:solidFill>
                  <a:schemeClr val="tx2"/>
                </a:solidFill>
              </a:rPr>
              <a:t>BI)</a:t>
            </a:r>
            <a:endParaRPr lang="ru-RU" altLang="ru-RU" sz="3200" dirty="0">
              <a:solidFill>
                <a:schemeClr val="tx2"/>
              </a:solidFill>
            </a:endParaRPr>
          </a:p>
        </p:txBody>
      </p:sp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4B1149-24A3-4A28-B453-51409C03CBFF}" type="slidenum">
              <a:rPr lang="ru-RU" altLang="ru-RU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400" dirty="0">
              <a:solidFill>
                <a:schemeClr val="tx2"/>
              </a:solidFill>
            </a:endParaRPr>
          </a:p>
        </p:txBody>
      </p:sp>
      <p:sp>
        <p:nvSpPr>
          <p:cNvPr id="16388" name="Прямоугольник 2"/>
          <p:cNvSpPr>
            <a:spLocks noChangeArrowheads="1"/>
          </p:cNvSpPr>
          <p:nvPr/>
        </p:nvSpPr>
        <p:spPr bwMode="auto">
          <a:xfrm>
            <a:off x="2286000" y="-217488"/>
            <a:ext cx="4572000" cy="36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9" name="Текст 1"/>
          <p:cNvSpPr txBox="1">
            <a:spLocks/>
          </p:cNvSpPr>
          <p:nvPr/>
        </p:nvSpPr>
        <p:spPr>
          <a:xfrm>
            <a:off x="3531629" y="1235356"/>
            <a:ext cx="5077580" cy="3672248"/>
          </a:xfrm>
          <a:prstGeom prst="rect">
            <a:avLst/>
          </a:prstGeom>
        </p:spPr>
        <p:txBody>
          <a:bodyPr lIns="0" tIns="54000" rIns="0" bIns="0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rgbClr val="19194E"/>
                </a:solidFill>
                <a:latin typeface="Tahoma"/>
                <a:ea typeface="+mn-ea"/>
                <a:cs typeface="+mn-cs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2pPr>
            <a:lvl3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3pPr>
            <a:lvl4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4pPr>
            <a:lvl5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9pPr>
          </a:lstStyle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Лидер по внедрениям среди страховщиков, особенно крупных. Прост во внедрении, дорог в масштабировании.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Лидер №2. Сложнее во внедрении, дешевле в масштабировании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Альтернативное решение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6325" lvl="6" indent="-4445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1" y="1074879"/>
            <a:ext cx="3267819" cy="11645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91" y="2525349"/>
            <a:ext cx="2644180" cy="11369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4" y="4087680"/>
            <a:ext cx="2660009" cy="997504"/>
          </a:xfrm>
          <a:prstGeom prst="rect">
            <a:avLst/>
          </a:prstGeom>
        </p:spPr>
      </p:pic>
      <p:sp>
        <p:nvSpPr>
          <p:cNvPr id="10" name="Текст 1"/>
          <p:cNvSpPr txBox="1">
            <a:spLocks/>
          </p:cNvSpPr>
          <p:nvPr/>
        </p:nvSpPr>
        <p:spPr>
          <a:xfrm>
            <a:off x="686554" y="5237584"/>
            <a:ext cx="8358326" cy="792088"/>
          </a:xfrm>
          <a:prstGeom prst="rect">
            <a:avLst/>
          </a:prstGeom>
        </p:spPr>
        <p:txBody>
          <a:bodyPr lIns="0" tIns="54000" rIns="0" bIns="0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rgbClr val="19194E"/>
                </a:solidFill>
                <a:latin typeface="Tahoma"/>
                <a:ea typeface="+mn-ea"/>
                <a:cs typeface="+mn-cs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2pPr>
            <a:lvl3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3pPr>
            <a:lvl4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4pPr>
            <a:lvl5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9pPr>
          </a:lstStyle>
          <a:p>
            <a:pPr marL="85725" lvl="6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данном случае двойка лидеров покрывает большинство возможных вариантов использования страховщиками.</a:t>
            </a: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49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 noGrp="1"/>
          </p:cNvSpPr>
          <p:nvPr>
            <p:ph type="title"/>
          </p:nvPr>
        </p:nvSpPr>
        <p:spPr>
          <a:xfrm>
            <a:off x="663574" y="341313"/>
            <a:ext cx="7076778" cy="1143000"/>
          </a:xfrm>
        </p:spPr>
        <p:txBody>
          <a:bodyPr/>
          <a:lstStyle/>
          <a:p>
            <a:pPr algn="l"/>
            <a:r>
              <a:rPr lang="ru-RU" altLang="ru-RU" sz="3200" dirty="0">
                <a:solidFill>
                  <a:schemeClr val="tx2"/>
                </a:solidFill>
              </a:rPr>
              <a:t>Система для управления ОЦО</a:t>
            </a:r>
          </a:p>
        </p:txBody>
      </p:sp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4B1149-24A3-4A28-B453-51409C03CBFF}" type="slidenum">
              <a:rPr lang="ru-RU" altLang="ru-RU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400" dirty="0">
              <a:solidFill>
                <a:schemeClr val="tx2"/>
              </a:solidFill>
            </a:endParaRPr>
          </a:p>
        </p:txBody>
      </p:sp>
      <p:sp>
        <p:nvSpPr>
          <p:cNvPr id="16388" name="Прямоугольник 2"/>
          <p:cNvSpPr>
            <a:spLocks noChangeArrowheads="1"/>
          </p:cNvSpPr>
          <p:nvPr/>
        </p:nvSpPr>
        <p:spPr bwMode="auto">
          <a:xfrm>
            <a:off x="2286000" y="-217488"/>
            <a:ext cx="4572000" cy="36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9" name="Текст 1"/>
          <p:cNvSpPr txBox="1">
            <a:spLocks/>
          </p:cNvSpPr>
          <p:nvPr/>
        </p:nvSpPr>
        <p:spPr>
          <a:xfrm>
            <a:off x="3562872" y="1483572"/>
            <a:ext cx="5077580" cy="3672248"/>
          </a:xfrm>
          <a:prstGeom prst="rect">
            <a:avLst/>
          </a:prstGeom>
        </p:spPr>
        <p:txBody>
          <a:bodyPr lIns="0" tIns="54000" rIns="0" bIns="0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rgbClr val="19194E"/>
                </a:solidFill>
                <a:latin typeface="Tahoma"/>
                <a:ea typeface="+mn-ea"/>
                <a:cs typeface="+mn-cs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2pPr>
            <a:lvl3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3pPr>
            <a:lvl4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4pPr>
            <a:lvl5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9pPr>
          </a:lstStyle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Очень простое и относительно дешевое решение.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Мощное </a:t>
            </a: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BPM 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решение. Один из лидеров рынка вместе с решениями от </a:t>
            </a: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IBM 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en-US" sz="16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Applana</a:t>
            </a: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альтернатива </a:t>
            </a:r>
            <a:r>
              <a:rPr lang="ru-RU" sz="16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Итилиум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6325" lvl="6" indent="-4445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55" y="2204864"/>
            <a:ext cx="2143125" cy="18452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31203"/>
            <a:ext cx="2987824" cy="7516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96" y="3872946"/>
            <a:ext cx="3028950" cy="1514475"/>
          </a:xfrm>
          <a:prstGeom prst="rect">
            <a:avLst/>
          </a:prstGeom>
        </p:spPr>
      </p:pic>
      <p:sp>
        <p:nvSpPr>
          <p:cNvPr id="10" name="Текст 1"/>
          <p:cNvSpPr txBox="1">
            <a:spLocks/>
          </p:cNvSpPr>
          <p:nvPr/>
        </p:nvSpPr>
        <p:spPr>
          <a:xfrm>
            <a:off x="686554" y="5237584"/>
            <a:ext cx="8358326" cy="792088"/>
          </a:xfrm>
          <a:prstGeom prst="rect">
            <a:avLst/>
          </a:prstGeom>
        </p:spPr>
        <p:txBody>
          <a:bodyPr lIns="0" tIns="54000" rIns="0" bIns="0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rgbClr val="19194E"/>
                </a:solidFill>
                <a:latin typeface="Tahoma"/>
                <a:ea typeface="+mn-ea"/>
                <a:cs typeface="+mn-cs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2pPr>
            <a:lvl3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3pPr>
            <a:lvl4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4pPr>
            <a:lvl5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9pPr>
          </a:lstStyle>
          <a:p>
            <a:pPr marL="85725" lvl="6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Эти системы максимально востребованы для управления сервисами ОЦО, но могут быть использованы и для целей управления другими поточными процессами страховщика, вплоть до контроля котировок в </a:t>
            </a:r>
            <a:r>
              <a:rPr lang="ru-RU" sz="16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андеррайтинге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002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 noGrp="1"/>
          </p:cNvSpPr>
          <p:nvPr>
            <p:ph type="title"/>
          </p:nvPr>
        </p:nvSpPr>
        <p:spPr>
          <a:xfrm>
            <a:off x="663574" y="341313"/>
            <a:ext cx="7076778" cy="1143000"/>
          </a:xfrm>
        </p:spPr>
        <p:txBody>
          <a:bodyPr/>
          <a:lstStyle/>
          <a:p>
            <a:pPr algn="l"/>
            <a:r>
              <a:rPr lang="ru-RU" altLang="ru-RU" sz="3200" dirty="0">
                <a:solidFill>
                  <a:schemeClr val="tx2"/>
                </a:solidFill>
              </a:rPr>
              <a:t>Новые типы систем </a:t>
            </a:r>
          </a:p>
        </p:txBody>
      </p:sp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4B1149-24A3-4A28-B453-51409C03CBFF}" type="slidenum">
              <a:rPr lang="ru-RU" altLang="ru-RU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 dirty="0">
              <a:solidFill>
                <a:schemeClr val="tx2"/>
              </a:solidFill>
            </a:endParaRPr>
          </a:p>
        </p:txBody>
      </p:sp>
      <p:sp>
        <p:nvSpPr>
          <p:cNvPr id="16388" name="Прямоугольник 2"/>
          <p:cNvSpPr>
            <a:spLocks noChangeArrowheads="1"/>
          </p:cNvSpPr>
          <p:nvPr/>
        </p:nvSpPr>
        <p:spPr bwMode="auto">
          <a:xfrm>
            <a:off x="2286000" y="-217488"/>
            <a:ext cx="4572000" cy="36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9" name="Текст 1"/>
          <p:cNvSpPr txBox="1">
            <a:spLocks/>
          </p:cNvSpPr>
          <p:nvPr/>
        </p:nvSpPr>
        <p:spPr>
          <a:xfrm>
            <a:off x="3562872" y="1483572"/>
            <a:ext cx="5077580" cy="3672248"/>
          </a:xfrm>
          <a:prstGeom prst="rect">
            <a:avLst/>
          </a:prstGeom>
        </p:spPr>
        <p:txBody>
          <a:bodyPr lIns="0" tIns="54000" rIns="0" bIns="0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rgbClr val="19194E"/>
                </a:solidFill>
                <a:latin typeface="Tahoma"/>
                <a:ea typeface="+mn-ea"/>
                <a:cs typeface="+mn-cs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2pPr>
            <a:lvl3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3pPr>
            <a:lvl4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4pPr>
            <a:lvl5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1200">
                <a:solidFill>
                  <a:srgbClr val="1D2163"/>
                </a:solidFill>
                <a:latin typeface="+mn-lt"/>
                <a:ea typeface="Lucida Grande" charset="0"/>
                <a:cs typeface="+mn-cs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Lucida Grande" charset="0"/>
                <a:cs typeface="+mn-cs"/>
              </a:defRPr>
            </a:lvl9pPr>
          </a:lstStyle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API Management / API Orchestration. 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Когда у компании очень много </a:t>
            </a:r>
            <a:r>
              <a:rPr lang="en-US" sz="16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api</a:t>
            </a: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 возникает необходимость упорядочивания и объединения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Голосовые роботы, чат-боты переживают второе рождение, находя свое место в бизнес-процессах.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UAM 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системы стали максимально популярны в период пандемии, позволяя осуществлять контроль за удаленным выполнением операций.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автоматизации решений среднего менеджмента. Интересное инновационное предложение от </a:t>
            </a:r>
            <a:r>
              <a:rPr lang="ru-RU" sz="16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Сбера</a:t>
            </a:r>
            <a:r>
              <a:rPr lang="ru-RU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76237" lvl="6" indent="-28575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6325" lvl="6" indent="-4445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6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11" y="4989188"/>
            <a:ext cx="2446794" cy="9018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575" y="1608058"/>
            <a:ext cx="1829055" cy="5048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785" y="2713591"/>
            <a:ext cx="1676634" cy="5620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854" y="3809527"/>
            <a:ext cx="2896004" cy="7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38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 noGrp="1"/>
          </p:cNvSpPr>
          <p:nvPr>
            <p:ph type="title"/>
          </p:nvPr>
        </p:nvSpPr>
        <p:spPr>
          <a:xfrm>
            <a:off x="663574" y="341313"/>
            <a:ext cx="7076778" cy="1143000"/>
          </a:xfrm>
        </p:spPr>
        <p:txBody>
          <a:bodyPr/>
          <a:lstStyle/>
          <a:p>
            <a:pPr algn="l"/>
            <a:r>
              <a:rPr lang="ru-RU" altLang="ru-RU" sz="3200" dirty="0">
                <a:solidFill>
                  <a:schemeClr val="tx2"/>
                </a:solidFill>
              </a:rPr>
              <a:t>Новые технологии на подходе</a:t>
            </a:r>
          </a:p>
        </p:txBody>
      </p:sp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4B1149-24A3-4A28-B453-51409C03CBFF}" type="slidenum">
              <a:rPr lang="ru-RU" altLang="ru-RU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 dirty="0">
              <a:solidFill>
                <a:schemeClr val="tx2"/>
              </a:solidFill>
            </a:endParaRPr>
          </a:p>
        </p:txBody>
      </p:sp>
      <p:sp>
        <p:nvSpPr>
          <p:cNvPr id="16388" name="Прямоугольник 2"/>
          <p:cNvSpPr>
            <a:spLocks noChangeArrowheads="1"/>
          </p:cNvSpPr>
          <p:nvPr/>
        </p:nvSpPr>
        <p:spPr bwMode="auto">
          <a:xfrm>
            <a:off x="2286000" y="-217488"/>
            <a:ext cx="4572000" cy="36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	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73" y="1043815"/>
            <a:ext cx="8097380" cy="544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99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>
          <a:xfrm>
            <a:off x="207639" y="1408874"/>
            <a:ext cx="2627784" cy="1728192"/>
          </a:xfrm>
          <a:prstGeom prst="rect">
            <a:avLst/>
          </a:prstGeom>
        </p:spPr>
        <p:txBody>
          <a:bodyPr/>
          <a:lstStyle/>
          <a:p>
            <a:pPr marL="80963" indent="12700"/>
            <a:r>
              <a:rPr lang="ru-RU" sz="3200" b="1" dirty="0"/>
              <a:t>Спасибо за внимание</a:t>
            </a:r>
          </a:p>
        </p:txBody>
      </p:sp>
      <p:pic>
        <p:nvPicPr>
          <p:cNvPr id="4" name="Picture 2" descr="Картинки по запросу рукопожатие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08874"/>
            <a:ext cx="5184576" cy="42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5428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lank">
  <a:themeElements>
    <a:clrScheme name="Другая 8">
      <a:dk1>
        <a:srgbClr val="19194E"/>
      </a:dk1>
      <a:lt1>
        <a:srgbClr val="FFFFFF"/>
      </a:lt1>
      <a:dk2>
        <a:srgbClr val="009CA6"/>
      </a:dk2>
      <a:lt2>
        <a:srgbClr val="FFFFFF"/>
      </a:lt2>
      <a:accent1>
        <a:srgbClr val="FFFFFF"/>
      </a:accent1>
      <a:accent2>
        <a:srgbClr val="009CA6"/>
      </a:accent2>
      <a:accent3>
        <a:srgbClr val="19194E"/>
      </a:accent3>
      <a:accent4>
        <a:srgbClr val="19194E"/>
      </a:accent4>
      <a:accent5>
        <a:srgbClr val="17A6B4"/>
      </a:accent5>
      <a:accent6>
        <a:srgbClr val="19194E"/>
      </a:accent6>
      <a:hlink>
        <a:srgbClr val="19194E"/>
      </a:hlink>
      <a:folHlink>
        <a:srgbClr val="009CA6"/>
      </a:folHlink>
    </a:clrScheme>
    <a:fontScheme name="Presentation1">
      <a:majorFont>
        <a:latin typeface="Thonburi"/>
        <a:ea typeface=""/>
        <a:cs typeface="Lucida Grande"/>
      </a:majorFont>
      <a:minorFont>
        <a:latin typeface="Thonburi"/>
        <a:ea typeface=""/>
        <a:cs typeface="Lucida Gran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CH" sz="24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ahoma" charset="0"/>
            <a:ea typeface="" charset="0"/>
            <a:cs typeface="Lucida Grande" charset="0"/>
          </a:defRPr>
        </a:defPPr>
      </a:lstStyle>
    </a:lnDef>
  </a:objectDefaults>
  <a:extraClrSchemeLst>
    <a:extraClrScheme>
      <a:clrScheme name="Presentation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PT Zetta (Tahoma)_adopted_FINAL.pptx" id="{B6349446-17A9-4567-962F-C81AFAE17DA0}" vid="{63FFD73B-77C8-4C93-A0E4-41C3E26FA21F}"/>
    </a:ext>
  </a:extLst>
</a:theme>
</file>

<file path=ppt/theme/theme2.xml><?xml version="1.0" encoding="utf-8"?>
<a:theme xmlns:a="http://schemas.openxmlformats.org/drawingml/2006/main" name="1_Zurich_IntUseOnl_2013">
  <a:themeElements>
    <a:clrScheme name="Z Primary colors">
      <a:dk1>
        <a:srgbClr val="000066"/>
      </a:dk1>
      <a:lt1>
        <a:srgbClr val="FFFFFF"/>
      </a:lt1>
      <a:dk2>
        <a:srgbClr val="003399"/>
      </a:dk2>
      <a:lt2>
        <a:srgbClr val="D9DFEB"/>
      </a:lt2>
      <a:accent1>
        <a:srgbClr val="4F90C8"/>
      </a:accent1>
      <a:accent2>
        <a:srgbClr val="97C1E3"/>
      </a:accent2>
      <a:accent3>
        <a:srgbClr val="009EFE"/>
      </a:accent3>
      <a:accent4>
        <a:srgbClr val="A2DAF4"/>
      </a:accent4>
      <a:accent5>
        <a:srgbClr val="A89F96"/>
      </a:accent5>
      <a:accent6>
        <a:srgbClr val="E7ECEB"/>
      </a:accent6>
      <a:hlink>
        <a:srgbClr val="A2DAF4"/>
      </a:hlink>
      <a:folHlink>
        <a:srgbClr val="A89F96"/>
      </a:folHlink>
    </a:clrScheme>
    <a:fontScheme name="Zurich Font">
      <a:majorFont>
        <a:latin typeface="Frutiger 55 Roman"/>
        <a:ea typeface=""/>
        <a:cs typeface=""/>
      </a:majorFont>
      <a:minorFont>
        <a:latin typeface="Frutiger 55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97C1E3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Frutiger 55 Roman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utiger 55 Roman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>
    <a:extraClrScheme>
      <a:clrScheme name="Zurich White 1">
        <a:dk1>
          <a:srgbClr val="000066"/>
        </a:dk1>
        <a:lt1>
          <a:srgbClr val="FFFFFF"/>
        </a:lt1>
        <a:dk2>
          <a:srgbClr val="003399"/>
        </a:dk2>
        <a:lt2>
          <a:srgbClr val="D9DFEB"/>
        </a:lt2>
        <a:accent1>
          <a:srgbClr val="4F90C8"/>
        </a:accent1>
        <a:accent2>
          <a:srgbClr val="97C1E3"/>
        </a:accent2>
        <a:accent3>
          <a:srgbClr val="FFFFFF"/>
        </a:accent3>
        <a:accent4>
          <a:srgbClr val="000056"/>
        </a:accent4>
        <a:accent5>
          <a:srgbClr val="B2C6E0"/>
        </a:accent5>
        <a:accent6>
          <a:srgbClr val="88AFCE"/>
        </a:accent6>
        <a:hlink>
          <a:srgbClr val="A2DAF4"/>
        </a:hlink>
        <a:folHlink>
          <a:srgbClr val="A89F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urich White 2">
        <a:dk1>
          <a:srgbClr val="000066"/>
        </a:dk1>
        <a:lt1>
          <a:srgbClr val="FFFFFF"/>
        </a:lt1>
        <a:dk2>
          <a:srgbClr val="003399"/>
        </a:dk2>
        <a:lt2>
          <a:srgbClr val="A89F96"/>
        </a:lt2>
        <a:accent1>
          <a:srgbClr val="E52C44"/>
        </a:accent1>
        <a:accent2>
          <a:srgbClr val="6B2080"/>
        </a:accent2>
        <a:accent3>
          <a:srgbClr val="FFFFFF"/>
        </a:accent3>
        <a:accent4>
          <a:srgbClr val="000056"/>
        </a:accent4>
        <a:accent5>
          <a:srgbClr val="F0ACB0"/>
        </a:accent5>
        <a:accent6>
          <a:srgbClr val="601C73"/>
        </a:accent6>
        <a:hlink>
          <a:srgbClr val="A2DAF4"/>
        </a:hlink>
        <a:folHlink>
          <a:srgbClr val="A89F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urich White 3">
        <a:dk1>
          <a:srgbClr val="000066"/>
        </a:dk1>
        <a:lt1>
          <a:srgbClr val="FFFFFF"/>
        </a:lt1>
        <a:dk2>
          <a:srgbClr val="003399"/>
        </a:dk2>
        <a:lt2>
          <a:srgbClr val="E7ECEB"/>
        </a:lt2>
        <a:accent1>
          <a:srgbClr val="FBE5E7"/>
        </a:accent1>
        <a:accent2>
          <a:srgbClr val="EDDBEA"/>
        </a:accent2>
        <a:accent3>
          <a:srgbClr val="FFFFFF"/>
        </a:accent3>
        <a:accent4>
          <a:srgbClr val="000056"/>
        </a:accent4>
        <a:accent5>
          <a:srgbClr val="FDF0F1"/>
        </a:accent5>
        <a:accent6>
          <a:srgbClr val="D7C6D4"/>
        </a:accent6>
        <a:hlink>
          <a:srgbClr val="A2DAF4"/>
        </a:hlink>
        <a:folHlink>
          <a:srgbClr val="A89F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Zurich blue 2">
      <a:srgbClr val="000066"/>
    </a:custClr>
    <a:custClr name="Zurich blue 1">
      <a:srgbClr val="003399"/>
    </a:custClr>
    <a:custClr name="Mid blue">
      <a:srgbClr val="4F90C8"/>
    </a:custClr>
    <a:custClr name="Light blue">
      <a:srgbClr val="97C1E3"/>
    </a:custClr>
    <a:custClr name="Sky blue">
      <a:srgbClr val="009EFE"/>
    </a:custClr>
    <a:custClr name="Topaz">
      <a:srgbClr val="A2DAF4"/>
    </a:custClr>
    <a:custClr name="Web blue 3">
      <a:srgbClr val="D9DFEB"/>
    </a:custClr>
    <a:custClr name="Dark stone">
      <a:srgbClr val="A89F96"/>
    </a:custClr>
    <a:custClr name="Dove">
      <a:srgbClr val="E7ECEB"/>
    </a:custClr>
    <a:custClr name="Black">
      <a:srgbClr val="000000"/>
    </a:custClr>
    <a:custClr name="Crimson">
      <a:srgbClr val="E52C44"/>
    </a:custClr>
    <a:custClr name="Purple">
      <a:srgbClr val="6B2080"/>
    </a:custClr>
    <a:custClr name="Emerald">
      <a:srgbClr val="009C7E"/>
    </a:custClr>
    <a:custClr name="Lime">
      <a:srgbClr val="BEC007"/>
    </a:custClr>
    <a:custClr name="Banana">
      <a:srgbClr val="FFD100"/>
    </a:custClr>
    <a:custClr name="Tangerine">
      <a:srgbClr val="EF8200"/>
    </a:custClr>
    <a:custClr name="Pink">
      <a:srgbClr val="FBE5E7"/>
    </a:custClr>
    <a:custClr name="Lilac">
      <a:srgbClr val="EDDBEA"/>
    </a:custClr>
    <a:custClr name="Mint">
      <a:srgbClr val="C9E4D6"/>
    </a:custClr>
    <a:custClr name="Kiwi">
      <a:srgbClr val="F2ED95"/>
    </a:custClr>
    <a:custClr name="Vanilla">
      <a:srgbClr val="FFEE9D"/>
    </a:custClr>
    <a:custClr name="Mango">
      <a:srgbClr val="FCDDBD"/>
    </a:custClr>
  </a:custClrLst>
</a:theme>
</file>

<file path=ppt/theme/theme3.xml><?xml version="1.0" encoding="utf-8"?>
<a:theme xmlns:a="http://schemas.openxmlformats.org/drawingml/2006/main" name="2_Zurich_IntUseOnl_2013">
  <a:themeElements>
    <a:clrScheme name="Z Primary colors">
      <a:dk1>
        <a:srgbClr val="000066"/>
      </a:dk1>
      <a:lt1>
        <a:srgbClr val="FFFFFF"/>
      </a:lt1>
      <a:dk2>
        <a:srgbClr val="003399"/>
      </a:dk2>
      <a:lt2>
        <a:srgbClr val="D9DFEB"/>
      </a:lt2>
      <a:accent1>
        <a:srgbClr val="4F90C8"/>
      </a:accent1>
      <a:accent2>
        <a:srgbClr val="97C1E3"/>
      </a:accent2>
      <a:accent3>
        <a:srgbClr val="009EFE"/>
      </a:accent3>
      <a:accent4>
        <a:srgbClr val="A2DAF4"/>
      </a:accent4>
      <a:accent5>
        <a:srgbClr val="A89F96"/>
      </a:accent5>
      <a:accent6>
        <a:srgbClr val="E7ECEB"/>
      </a:accent6>
      <a:hlink>
        <a:srgbClr val="A2DAF4"/>
      </a:hlink>
      <a:folHlink>
        <a:srgbClr val="A89F96"/>
      </a:folHlink>
    </a:clrScheme>
    <a:fontScheme name="Zurich Font">
      <a:majorFont>
        <a:latin typeface="Frutiger 55 Roman"/>
        <a:ea typeface=""/>
        <a:cs typeface=""/>
      </a:majorFont>
      <a:minorFont>
        <a:latin typeface="Frutiger 55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97C1E3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Frutiger 55 Roman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utiger 55 Roman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>
    <a:extraClrScheme>
      <a:clrScheme name="Zurich White 1">
        <a:dk1>
          <a:srgbClr val="000066"/>
        </a:dk1>
        <a:lt1>
          <a:srgbClr val="FFFFFF"/>
        </a:lt1>
        <a:dk2>
          <a:srgbClr val="003399"/>
        </a:dk2>
        <a:lt2>
          <a:srgbClr val="D9DFEB"/>
        </a:lt2>
        <a:accent1>
          <a:srgbClr val="4F90C8"/>
        </a:accent1>
        <a:accent2>
          <a:srgbClr val="97C1E3"/>
        </a:accent2>
        <a:accent3>
          <a:srgbClr val="FFFFFF"/>
        </a:accent3>
        <a:accent4>
          <a:srgbClr val="000056"/>
        </a:accent4>
        <a:accent5>
          <a:srgbClr val="B2C6E0"/>
        </a:accent5>
        <a:accent6>
          <a:srgbClr val="88AFCE"/>
        </a:accent6>
        <a:hlink>
          <a:srgbClr val="A2DAF4"/>
        </a:hlink>
        <a:folHlink>
          <a:srgbClr val="A89F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urich White 2">
        <a:dk1>
          <a:srgbClr val="000066"/>
        </a:dk1>
        <a:lt1>
          <a:srgbClr val="FFFFFF"/>
        </a:lt1>
        <a:dk2>
          <a:srgbClr val="003399"/>
        </a:dk2>
        <a:lt2>
          <a:srgbClr val="A89F96"/>
        </a:lt2>
        <a:accent1>
          <a:srgbClr val="E52C44"/>
        </a:accent1>
        <a:accent2>
          <a:srgbClr val="6B2080"/>
        </a:accent2>
        <a:accent3>
          <a:srgbClr val="FFFFFF"/>
        </a:accent3>
        <a:accent4>
          <a:srgbClr val="000056"/>
        </a:accent4>
        <a:accent5>
          <a:srgbClr val="F0ACB0"/>
        </a:accent5>
        <a:accent6>
          <a:srgbClr val="601C73"/>
        </a:accent6>
        <a:hlink>
          <a:srgbClr val="A2DAF4"/>
        </a:hlink>
        <a:folHlink>
          <a:srgbClr val="A89F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urich White 3">
        <a:dk1>
          <a:srgbClr val="000066"/>
        </a:dk1>
        <a:lt1>
          <a:srgbClr val="FFFFFF"/>
        </a:lt1>
        <a:dk2>
          <a:srgbClr val="003399"/>
        </a:dk2>
        <a:lt2>
          <a:srgbClr val="E7ECEB"/>
        </a:lt2>
        <a:accent1>
          <a:srgbClr val="FBE5E7"/>
        </a:accent1>
        <a:accent2>
          <a:srgbClr val="EDDBEA"/>
        </a:accent2>
        <a:accent3>
          <a:srgbClr val="FFFFFF"/>
        </a:accent3>
        <a:accent4>
          <a:srgbClr val="000056"/>
        </a:accent4>
        <a:accent5>
          <a:srgbClr val="FDF0F1"/>
        </a:accent5>
        <a:accent6>
          <a:srgbClr val="D7C6D4"/>
        </a:accent6>
        <a:hlink>
          <a:srgbClr val="A2DAF4"/>
        </a:hlink>
        <a:folHlink>
          <a:srgbClr val="A89F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Zurich blue 2">
      <a:srgbClr val="000066"/>
    </a:custClr>
    <a:custClr name="Zurich blue 1">
      <a:srgbClr val="003399"/>
    </a:custClr>
    <a:custClr name="Mid blue">
      <a:srgbClr val="4F90C8"/>
    </a:custClr>
    <a:custClr name="Light blue">
      <a:srgbClr val="97C1E3"/>
    </a:custClr>
    <a:custClr name="Sky blue">
      <a:srgbClr val="009EFE"/>
    </a:custClr>
    <a:custClr name="Topaz">
      <a:srgbClr val="A2DAF4"/>
    </a:custClr>
    <a:custClr name="Web blue 3">
      <a:srgbClr val="D9DFEB"/>
    </a:custClr>
    <a:custClr name="Dark stone">
      <a:srgbClr val="A89F96"/>
    </a:custClr>
    <a:custClr name="Dove">
      <a:srgbClr val="E7ECEB"/>
    </a:custClr>
    <a:custClr name="Black">
      <a:srgbClr val="000000"/>
    </a:custClr>
    <a:custClr name="Crimson">
      <a:srgbClr val="E52C44"/>
    </a:custClr>
    <a:custClr name="Purple">
      <a:srgbClr val="6B2080"/>
    </a:custClr>
    <a:custClr name="Emerald">
      <a:srgbClr val="009C7E"/>
    </a:custClr>
    <a:custClr name="Lime">
      <a:srgbClr val="BEC007"/>
    </a:custClr>
    <a:custClr name="Banana">
      <a:srgbClr val="FFD100"/>
    </a:custClr>
    <a:custClr name="Tangerine">
      <a:srgbClr val="EF8200"/>
    </a:custClr>
    <a:custClr name="Pink">
      <a:srgbClr val="FBE5E7"/>
    </a:custClr>
    <a:custClr name="Lilac">
      <a:srgbClr val="EDDBEA"/>
    </a:custClr>
    <a:custClr name="Mint">
      <a:srgbClr val="C9E4D6"/>
    </a:custClr>
    <a:custClr name="Kiwi">
      <a:srgbClr val="F2ED95"/>
    </a:custClr>
    <a:custClr name="Vanilla">
      <a:srgbClr val="FFEE9D"/>
    </a:custClr>
    <a:custClr name="Mango">
      <a:srgbClr val="FCDDBD"/>
    </a:custClr>
  </a:custClrLst>
</a:theme>
</file>

<file path=ppt/theme/theme4.xml><?xml version="1.0" encoding="utf-8"?>
<a:theme xmlns:a="http://schemas.openxmlformats.org/drawingml/2006/main" name="3_Zurich_IntUseOnl_2013">
  <a:themeElements>
    <a:clrScheme name="Z Primary colors">
      <a:dk1>
        <a:srgbClr val="000066"/>
      </a:dk1>
      <a:lt1>
        <a:srgbClr val="FFFFFF"/>
      </a:lt1>
      <a:dk2>
        <a:srgbClr val="003399"/>
      </a:dk2>
      <a:lt2>
        <a:srgbClr val="D9DFEB"/>
      </a:lt2>
      <a:accent1>
        <a:srgbClr val="4F90C8"/>
      </a:accent1>
      <a:accent2>
        <a:srgbClr val="97C1E3"/>
      </a:accent2>
      <a:accent3>
        <a:srgbClr val="009EFE"/>
      </a:accent3>
      <a:accent4>
        <a:srgbClr val="A2DAF4"/>
      </a:accent4>
      <a:accent5>
        <a:srgbClr val="A89F96"/>
      </a:accent5>
      <a:accent6>
        <a:srgbClr val="E7ECEB"/>
      </a:accent6>
      <a:hlink>
        <a:srgbClr val="A2DAF4"/>
      </a:hlink>
      <a:folHlink>
        <a:srgbClr val="A89F96"/>
      </a:folHlink>
    </a:clrScheme>
    <a:fontScheme name="Zurich Font">
      <a:majorFont>
        <a:latin typeface="Frutiger 55 Roman"/>
        <a:ea typeface=""/>
        <a:cs typeface=""/>
      </a:majorFont>
      <a:minorFont>
        <a:latin typeface="Frutiger 55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97C1E3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Frutiger 55 Roman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utiger 55 Roman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>
    <a:extraClrScheme>
      <a:clrScheme name="Zurich White 1">
        <a:dk1>
          <a:srgbClr val="000066"/>
        </a:dk1>
        <a:lt1>
          <a:srgbClr val="FFFFFF"/>
        </a:lt1>
        <a:dk2>
          <a:srgbClr val="003399"/>
        </a:dk2>
        <a:lt2>
          <a:srgbClr val="D9DFEB"/>
        </a:lt2>
        <a:accent1>
          <a:srgbClr val="4F90C8"/>
        </a:accent1>
        <a:accent2>
          <a:srgbClr val="97C1E3"/>
        </a:accent2>
        <a:accent3>
          <a:srgbClr val="FFFFFF"/>
        </a:accent3>
        <a:accent4>
          <a:srgbClr val="000056"/>
        </a:accent4>
        <a:accent5>
          <a:srgbClr val="B2C6E0"/>
        </a:accent5>
        <a:accent6>
          <a:srgbClr val="88AFCE"/>
        </a:accent6>
        <a:hlink>
          <a:srgbClr val="A2DAF4"/>
        </a:hlink>
        <a:folHlink>
          <a:srgbClr val="A89F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urich White 2">
        <a:dk1>
          <a:srgbClr val="000066"/>
        </a:dk1>
        <a:lt1>
          <a:srgbClr val="FFFFFF"/>
        </a:lt1>
        <a:dk2>
          <a:srgbClr val="003399"/>
        </a:dk2>
        <a:lt2>
          <a:srgbClr val="A89F96"/>
        </a:lt2>
        <a:accent1>
          <a:srgbClr val="E52C44"/>
        </a:accent1>
        <a:accent2>
          <a:srgbClr val="6B2080"/>
        </a:accent2>
        <a:accent3>
          <a:srgbClr val="FFFFFF"/>
        </a:accent3>
        <a:accent4>
          <a:srgbClr val="000056"/>
        </a:accent4>
        <a:accent5>
          <a:srgbClr val="F0ACB0"/>
        </a:accent5>
        <a:accent6>
          <a:srgbClr val="601C73"/>
        </a:accent6>
        <a:hlink>
          <a:srgbClr val="A2DAF4"/>
        </a:hlink>
        <a:folHlink>
          <a:srgbClr val="A89F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urich White 3">
        <a:dk1>
          <a:srgbClr val="000066"/>
        </a:dk1>
        <a:lt1>
          <a:srgbClr val="FFFFFF"/>
        </a:lt1>
        <a:dk2>
          <a:srgbClr val="003399"/>
        </a:dk2>
        <a:lt2>
          <a:srgbClr val="E7ECEB"/>
        </a:lt2>
        <a:accent1>
          <a:srgbClr val="FBE5E7"/>
        </a:accent1>
        <a:accent2>
          <a:srgbClr val="EDDBEA"/>
        </a:accent2>
        <a:accent3>
          <a:srgbClr val="FFFFFF"/>
        </a:accent3>
        <a:accent4>
          <a:srgbClr val="000056"/>
        </a:accent4>
        <a:accent5>
          <a:srgbClr val="FDF0F1"/>
        </a:accent5>
        <a:accent6>
          <a:srgbClr val="D7C6D4"/>
        </a:accent6>
        <a:hlink>
          <a:srgbClr val="A2DAF4"/>
        </a:hlink>
        <a:folHlink>
          <a:srgbClr val="A89F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Zurich blue 2">
      <a:srgbClr val="000066"/>
    </a:custClr>
    <a:custClr name="Zurich blue 1">
      <a:srgbClr val="003399"/>
    </a:custClr>
    <a:custClr name="Mid blue">
      <a:srgbClr val="4F90C8"/>
    </a:custClr>
    <a:custClr name="Light blue">
      <a:srgbClr val="97C1E3"/>
    </a:custClr>
    <a:custClr name="Sky blue">
      <a:srgbClr val="009EFE"/>
    </a:custClr>
    <a:custClr name="Topaz">
      <a:srgbClr val="A2DAF4"/>
    </a:custClr>
    <a:custClr name="Web blue 3">
      <a:srgbClr val="D9DFEB"/>
    </a:custClr>
    <a:custClr name="Dark stone">
      <a:srgbClr val="A89F96"/>
    </a:custClr>
    <a:custClr name="Dove">
      <a:srgbClr val="E7ECEB"/>
    </a:custClr>
    <a:custClr name="Black">
      <a:srgbClr val="000000"/>
    </a:custClr>
    <a:custClr name="Crimson">
      <a:srgbClr val="E52C44"/>
    </a:custClr>
    <a:custClr name="Purple">
      <a:srgbClr val="6B2080"/>
    </a:custClr>
    <a:custClr name="Emerald">
      <a:srgbClr val="009C7E"/>
    </a:custClr>
    <a:custClr name="Lime">
      <a:srgbClr val="BEC007"/>
    </a:custClr>
    <a:custClr name="Banana">
      <a:srgbClr val="FFD100"/>
    </a:custClr>
    <a:custClr name="Tangerine">
      <a:srgbClr val="EF8200"/>
    </a:custClr>
    <a:custClr name="Pink">
      <a:srgbClr val="FBE5E7"/>
    </a:custClr>
    <a:custClr name="Lilac">
      <a:srgbClr val="EDDBEA"/>
    </a:custClr>
    <a:custClr name="Mint">
      <a:srgbClr val="C9E4D6"/>
    </a:custClr>
    <a:custClr name="Kiwi">
      <a:srgbClr val="F2ED95"/>
    </a:custClr>
    <a:custClr name="Vanilla">
      <a:srgbClr val="FFEE9D"/>
    </a:custClr>
    <a:custClr name="Mango">
      <a:srgbClr val="FCDDBD"/>
    </a:custClr>
  </a:custClrLst>
</a:theme>
</file>

<file path=ppt/theme/theme5.xml><?xml version="1.0" encoding="utf-8"?>
<a:theme xmlns:a="http://schemas.openxmlformats.org/drawingml/2006/main" name="8_Blank">
  <a:themeElements>
    <a:clrScheme name="Другая 8">
      <a:dk1>
        <a:srgbClr val="19194E"/>
      </a:dk1>
      <a:lt1>
        <a:srgbClr val="FFFFFF"/>
      </a:lt1>
      <a:dk2>
        <a:srgbClr val="009CA6"/>
      </a:dk2>
      <a:lt2>
        <a:srgbClr val="FFFFFF"/>
      </a:lt2>
      <a:accent1>
        <a:srgbClr val="FFFFFF"/>
      </a:accent1>
      <a:accent2>
        <a:srgbClr val="009CA6"/>
      </a:accent2>
      <a:accent3>
        <a:srgbClr val="19194E"/>
      </a:accent3>
      <a:accent4>
        <a:srgbClr val="19194E"/>
      </a:accent4>
      <a:accent5>
        <a:srgbClr val="17A6B4"/>
      </a:accent5>
      <a:accent6>
        <a:srgbClr val="19194E"/>
      </a:accent6>
      <a:hlink>
        <a:srgbClr val="19194E"/>
      </a:hlink>
      <a:folHlink>
        <a:srgbClr val="009CA6"/>
      </a:folHlink>
    </a:clrScheme>
    <a:fontScheme name="Presentation1">
      <a:majorFont>
        <a:latin typeface="Thonburi"/>
        <a:ea typeface=""/>
        <a:cs typeface="Lucida Grande"/>
      </a:majorFont>
      <a:minorFont>
        <a:latin typeface="Thonburi"/>
        <a:ea typeface=""/>
        <a:cs typeface="Lucida Gran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CH" sz="24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ahoma" charset="0"/>
            <a:ea typeface="" charset="0"/>
            <a:cs typeface="Lucida Grande" charset="0"/>
          </a:defRPr>
        </a:defPPr>
      </a:lstStyle>
    </a:lnDef>
  </a:objectDefaults>
  <a:extraClrSchemeLst>
    <a:extraClrScheme>
      <a:clrScheme name="Presentation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PT Zetta (Tahoma)_adopted_FINAL.pptx" id="{B6349446-17A9-4567-962F-C81AFAE17DA0}" vid="{63FFD73B-77C8-4C93-A0E4-41C3E26FA21F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66"/>
      </a:dk1>
      <a:lt1>
        <a:srgbClr val="FFFFFF"/>
      </a:lt1>
      <a:dk2>
        <a:srgbClr val="EEEEDD"/>
      </a:dk2>
      <a:lt2>
        <a:srgbClr val="003399"/>
      </a:lt2>
      <a:accent1>
        <a:srgbClr val="AAA999"/>
      </a:accent1>
      <a:accent2>
        <a:srgbClr val="8899BB"/>
      </a:accent2>
      <a:accent3>
        <a:srgbClr val="FFFFFF"/>
      </a:accent3>
      <a:accent4>
        <a:srgbClr val="000056"/>
      </a:accent4>
      <a:accent5>
        <a:srgbClr val="D2D1CA"/>
      </a:accent5>
      <a:accent6>
        <a:srgbClr val="7B8AA9"/>
      </a:accent6>
      <a:hlink>
        <a:srgbClr val="C3CCDD"/>
      </a:hlink>
      <a:folHlink>
        <a:srgbClr val="CCDDE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66"/>
      </a:dk1>
      <a:lt1>
        <a:srgbClr val="FFFFFF"/>
      </a:lt1>
      <a:dk2>
        <a:srgbClr val="EEEEDD"/>
      </a:dk2>
      <a:lt2>
        <a:srgbClr val="003399"/>
      </a:lt2>
      <a:accent1>
        <a:srgbClr val="AAA999"/>
      </a:accent1>
      <a:accent2>
        <a:srgbClr val="8899BB"/>
      </a:accent2>
      <a:accent3>
        <a:srgbClr val="FFFFFF"/>
      </a:accent3>
      <a:accent4>
        <a:srgbClr val="000056"/>
      </a:accent4>
      <a:accent5>
        <a:srgbClr val="D2D1CA"/>
      </a:accent5>
      <a:accent6>
        <a:srgbClr val="7B8AA9"/>
      </a:accent6>
      <a:hlink>
        <a:srgbClr val="C3CCDD"/>
      </a:hlink>
      <a:folHlink>
        <a:srgbClr val="CCDDE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4EEF33CDA3AA74E9DB57A09FA0D20EC" ma:contentTypeVersion="0" ma:contentTypeDescription="Создание документа." ma:contentTypeScope="" ma:versionID="7bf785b3237108acc7cb57fcab12af7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2f955febea7e716b4e91cddba1711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8F3C8CF-AE50-46A8-8C07-0846BB3FAD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C96412-4984-44E9-91B1-D7EAABD91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86FD1A4-D447-4193-B0DE-82E49038275F}">
  <ds:schemaRefs>
    <ds:schemaRef ds:uri="http://schemas.openxmlformats.org/package/2006/metadata/core-properties"/>
    <ds:schemaRef ds:uri="http://www.w3.org/XML/1998/namespace"/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55176</TotalTime>
  <Words>425</Words>
  <Application>Microsoft Office PowerPoint</Application>
  <PresentationFormat>Экран (4:3)</PresentationFormat>
  <Paragraphs>131</Paragraphs>
  <Slides>11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4" baseType="lpstr">
      <vt:lpstr>Arial</vt:lpstr>
      <vt:lpstr>Calibri</vt:lpstr>
      <vt:lpstr>Frutiger 45 Light</vt:lpstr>
      <vt:lpstr>Frutiger 55 Roman</vt:lpstr>
      <vt:lpstr>Symbol</vt:lpstr>
      <vt:lpstr>Tahoma</vt:lpstr>
      <vt:lpstr>Thonburi</vt:lpstr>
      <vt:lpstr>Blank</vt:lpstr>
      <vt:lpstr>1_Zurich_IntUseOnl_2013</vt:lpstr>
      <vt:lpstr>2_Zurich_IntUseOnl_2013</vt:lpstr>
      <vt:lpstr>3_Zurich_IntUseOnl_2013</vt:lpstr>
      <vt:lpstr>8_Blank</vt:lpstr>
      <vt:lpstr>think-cell Slide</vt:lpstr>
      <vt:lpstr>Презентация PowerPoint</vt:lpstr>
      <vt:lpstr>Презентация PowerPoint</vt:lpstr>
      <vt:lpstr>Презентация PowerPoint</vt:lpstr>
      <vt:lpstr>AI, управление тарифами и т.д.</vt:lpstr>
      <vt:lpstr>Система для миддл-офиса</vt:lpstr>
      <vt:lpstr>Система для фронт-офиса</vt:lpstr>
      <vt:lpstr>Система для корп. отчетности (BI)</vt:lpstr>
      <vt:lpstr>Система для управления ОЦО</vt:lpstr>
      <vt:lpstr>Новые типы систем </vt:lpstr>
      <vt:lpstr>Новые технологии на подходе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Кузнецова Ольга Леонидовна</dc:creator>
  <cp:lastModifiedBy>Максимова Ульяна</cp:lastModifiedBy>
  <cp:revision>695</cp:revision>
  <cp:lastPrinted>2021-06-07T20:18:02Z</cp:lastPrinted>
  <dcterms:created xsi:type="dcterms:W3CDTF">2015-09-24T07:25:08Z</dcterms:created>
  <dcterms:modified xsi:type="dcterms:W3CDTF">2021-06-10T15:49:15Z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ZurichVersion">
    <vt:lpwstr>4</vt:lpwstr>
  </property>
  <property fmtid="{D5CDD505-2E9C-101B-9397-08002B2CF9AE}" pid="3" name="Data Classification String">
    <vt:lpwstr>INTERNAL USE ONLY</vt:lpwstr>
  </property>
  <property fmtid="{D5CDD505-2E9C-101B-9397-08002B2CF9AE}" pid="4" name="Data Classification Identifier">
    <vt:lpwstr>1dd101ec51a2f103d0d6b0764239b8736c38aace</vt:lpwstr>
  </property>
  <property fmtid="{D5CDD505-2E9C-101B-9397-08002B2CF9AE}" pid="5" name="ContentTypeId">
    <vt:lpwstr>0x01010004EEF33CDA3AA74E9DB57A09FA0D20EC</vt:lpwstr>
  </property>
</Properties>
</file>