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theme/theme14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5.xml" ContentType="application/vnd.openxmlformats-officedocument.theme+xml"/>
  <Override PartName="/ppt/slideLayouts/slideLayout156.xml" ContentType="application/vnd.openxmlformats-officedocument.presentationml.slideLayout+xml"/>
  <Override PartName="/ppt/theme/theme16.xml" ContentType="application/vnd.openxmlformats-officedocument.theme+xml"/>
  <Override PartName="/ppt/slideLayouts/slideLayout157.xml" ContentType="application/vnd.openxmlformats-officedocument.presentationml.slideLayout+xml"/>
  <Override PartName="/ppt/theme/theme17.xml" ContentType="application/vnd.openxmlformats-officedocument.theme+xml"/>
  <Override PartName="/ppt/slideLayouts/slideLayout158.xml" ContentType="application/vnd.openxmlformats-officedocument.presentationml.slideLayout+xml"/>
  <Override PartName="/ppt/theme/theme18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9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2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21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22.xml" ContentType="application/vnd.openxmlformats-officedocument.theme+xml"/>
  <Override PartName="/ppt/slideLayouts/slideLayout182.xml" ContentType="application/vnd.openxmlformats-officedocument.presentationml.slideLayout+xml"/>
  <Override PartName="/ppt/theme/theme23.xml" ContentType="application/vnd.openxmlformats-officedocument.theme+xml"/>
  <Override PartName="/ppt/slideLayouts/slideLayout183.xml" ContentType="application/vnd.openxmlformats-officedocument.presentationml.slideLayout+xml"/>
  <Override PartName="/ppt/theme/theme24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25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6.xml" ContentType="application/vnd.openxmlformats-officedocument.theme+xml"/>
  <Override PartName="/ppt/slideLayouts/slideLayout189.xml" ContentType="application/vnd.openxmlformats-officedocument.presentationml.slideLayout+xml"/>
  <Override PartName="/ppt/theme/theme2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28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4236" r:id="rId13"/>
    <p:sldMasterId id="2147484356" r:id="rId14"/>
    <p:sldMasterId id="2147484358" r:id="rId15"/>
    <p:sldMasterId id="2147484370" r:id="rId16"/>
    <p:sldMasterId id="2147484372" r:id="rId17"/>
    <p:sldMasterId id="2147484374" r:id="rId18"/>
    <p:sldMasterId id="2147484378" r:id="rId19"/>
    <p:sldMasterId id="2147484396" r:id="rId20"/>
    <p:sldMasterId id="2147484399" r:id="rId21"/>
    <p:sldMasterId id="2147484406" r:id="rId22"/>
    <p:sldMasterId id="2147484410" r:id="rId23"/>
    <p:sldMasterId id="2147484412" r:id="rId24"/>
    <p:sldMasterId id="2147484414" r:id="rId25"/>
    <p:sldMasterId id="2147484450" r:id="rId26"/>
    <p:sldMasterId id="2147484479" r:id="rId27"/>
    <p:sldMasterId id="2147484483" r:id="rId28"/>
    <p:sldMasterId id="2147484499" r:id="rId29"/>
  </p:sldMasterIdLst>
  <p:notesMasterIdLst>
    <p:notesMasterId r:id="rId46"/>
  </p:notesMasterIdLst>
  <p:sldIdLst>
    <p:sldId id="258" r:id="rId30"/>
    <p:sldId id="268" r:id="rId31"/>
    <p:sldId id="557" r:id="rId32"/>
    <p:sldId id="566" r:id="rId33"/>
    <p:sldId id="567" r:id="rId34"/>
    <p:sldId id="550" r:id="rId35"/>
    <p:sldId id="551" r:id="rId36"/>
    <p:sldId id="556" r:id="rId37"/>
    <p:sldId id="563" r:id="rId38"/>
    <p:sldId id="559" r:id="rId39"/>
    <p:sldId id="537" r:id="rId40"/>
    <p:sldId id="565" r:id="rId41"/>
    <p:sldId id="561" r:id="rId42"/>
    <p:sldId id="544" r:id="rId43"/>
    <p:sldId id="553" r:id="rId44"/>
    <p:sldId id="411" r:id="rId45"/>
  </p:sldIdLst>
  <p:sldSz cx="13004800" cy="9753600"/>
  <p:notesSz cx="6797675" cy="9926638"/>
  <p:defaultTextStyle>
    <a:defPPr>
      <a:defRPr lang="ru-RU"/>
    </a:defPPr>
    <a:lvl1pPr marL="0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2212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4463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6716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8955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11190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53428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95662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37901" algn="l" defTabSz="128446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4096" userDrawn="1">
          <p15:clr>
            <a:srgbClr val="A4A3A4"/>
          </p15:clr>
        </p15:guide>
        <p15:guide id="3" orient="horz" pos="3036">
          <p15:clr>
            <a:srgbClr val="A4A3A4"/>
          </p15:clr>
        </p15:guide>
        <p15:guide id="4" orient="horz" pos="30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F042"/>
    <a:srgbClr val="B60A60"/>
    <a:srgbClr val="00CCFF"/>
    <a:srgbClr val="003258"/>
    <a:srgbClr val="00548D"/>
    <a:srgbClr val="011629"/>
    <a:srgbClr val="002744"/>
    <a:srgbClr val="000E1B"/>
    <a:srgbClr val="2871B1"/>
    <a:srgbClr val="A73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42" autoAdjust="0"/>
    <p:restoredTop sz="91124" autoAdjust="0"/>
  </p:normalViewPr>
  <p:slideViewPr>
    <p:cSldViewPr snapToGrid="0">
      <p:cViewPr varScale="1">
        <p:scale>
          <a:sx n="73" d="100"/>
          <a:sy n="73" d="100"/>
        </p:scale>
        <p:origin x="2028" y="84"/>
      </p:cViewPr>
      <p:guideLst>
        <p:guide orient="horz" pos="3072"/>
        <p:guide pos="4096"/>
        <p:guide orient="horz" pos="3036"/>
        <p:guide orient="horz" pos="30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0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5.xml"/><Relationship Id="rId42" Type="http://schemas.openxmlformats.org/officeDocument/2006/relationships/slide" Target="slides/slide1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3.xml"/><Relationship Id="rId37" Type="http://schemas.openxmlformats.org/officeDocument/2006/relationships/slide" Target="slides/slide8.xml"/><Relationship Id="rId40" Type="http://schemas.openxmlformats.org/officeDocument/2006/relationships/slide" Target="slides/slide11.xml"/><Relationship Id="rId45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7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2.xml"/><Relationship Id="rId44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1.xml"/><Relationship Id="rId35" Type="http://schemas.openxmlformats.org/officeDocument/2006/relationships/slide" Target="slides/slide6.xml"/><Relationship Id="rId43" Type="http://schemas.openxmlformats.org/officeDocument/2006/relationships/slide" Target="slides/slide14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4.xml"/><Relationship Id="rId38" Type="http://schemas.openxmlformats.org/officeDocument/2006/relationships/slide" Target="slides/slide9.xml"/><Relationship Id="rId46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5F1F8-E624-46AB-8FF4-FB9E69D3F7A3}" type="datetimeFigureOut">
              <a:rPr lang="ru-RU" smtClean="0"/>
              <a:t>10.06.2021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59942-D2AC-437C-BE1C-C0855E6C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801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2198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04419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56612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08819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61029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13226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165440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17645" algn="l" defTabSz="90441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9942-D2AC-437C-BE1C-C0855E6CDCD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347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9942-D2AC-437C-BE1C-C0855E6CDCD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347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59942-D2AC-437C-BE1C-C0855E6CDCD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74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59942-D2AC-437C-BE1C-C0855E6CDCD7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21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59942-D2AC-437C-BE1C-C0855E6CDCD7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23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9942-D2AC-437C-BE1C-C0855E6CDCD7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23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9942-D2AC-437C-BE1C-C0855E6CDCD7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23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449580" algn="just" defTabSz="90441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6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9942-D2AC-437C-BE1C-C0855E6CDCD7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23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9942-D2AC-437C-BE1C-C0855E6CDCD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347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59942-D2AC-437C-BE1C-C0855E6CDCD7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23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59942-D2AC-437C-BE1C-C0855E6CDCD7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21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360" y="3029982"/>
            <a:ext cx="11054080" cy="209070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0720" y="5527104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4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6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8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0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3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5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7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20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5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290" y="6267729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290" y="4134126"/>
            <a:ext cx="11054080" cy="2133599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4214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433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92651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69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086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04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20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37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5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0244" y="2275916"/>
            <a:ext cx="5743787" cy="6436925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10773" y="2275916"/>
            <a:ext cx="5743787" cy="6436925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27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297" y="2183294"/>
            <a:ext cx="5746045" cy="909884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42145" indent="0">
              <a:buNone/>
              <a:defRPr sz="2700" b="1"/>
            </a:lvl2pPr>
            <a:lvl3pPr marL="1284335" indent="0">
              <a:buNone/>
              <a:defRPr sz="2500" b="1"/>
            </a:lvl3pPr>
            <a:lvl4pPr marL="1926517" indent="0">
              <a:buNone/>
              <a:defRPr sz="2100" b="1"/>
            </a:lvl4pPr>
            <a:lvl5pPr marL="2568691" indent="0">
              <a:buNone/>
              <a:defRPr sz="2100" b="1"/>
            </a:lvl5pPr>
            <a:lvl6pPr marL="3210865" indent="0">
              <a:buNone/>
              <a:defRPr sz="2100" b="1"/>
            </a:lvl6pPr>
            <a:lvl7pPr marL="3853042" indent="0">
              <a:buNone/>
              <a:defRPr sz="2100" b="1"/>
            </a:lvl7pPr>
            <a:lvl8pPr marL="4495205" indent="0">
              <a:buNone/>
              <a:defRPr sz="2100" b="1"/>
            </a:lvl8pPr>
            <a:lvl9pPr marL="5137373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0297" y="3093157"/>
            <a:ext cx="5746045" cy="5619610"/>
          </a:xfrm>
        </p:spPr>
        <p:txBody>
          <a:bodyPr/>
          <a:lstStyle>
            <a:lvl1pPr>
              <a:defRPr sz="33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6264" y="2183294"/>
            <a:ext cx="5748302" cy="909884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42145" indent="0">
              <a:buNone/>
              <a:defRPr sz="2700" b="1"/>
            </a:lvl2pPr>
            <a:lvl3pPr marL="1284335" indent="0">
              <a:buNone/>
              <a:defRPr sz="2500" b="1"/>
            </a:lvl3pPr>
            <a:lvl4pPr marL="1926517" indent="0">
              <a:buNone/>
              <a:defRPr sz="2100" b="1"/>
            </a:lvl4pPr>
            <a:lvl5pPr marL="2568691" indent="0">
              <a:buNone/>
              <a:defRPr sz="2100" b="1"/>
            </a:lvl5pPr>
            <a:lvl6pPr marL="3210865" indent="0">
              <a:buNone/>
              <a:defRPr sz="2100" b="1"/>
            </a:lvl6pPr>
            <a:lvl7pPr marL="3853042" indent="0">
              <a:buNone/>
              <a:defRPr sz="2100" b="1"/>
            </a:lvl7pPr>
            <a:lvl8pPr marL="4495205" indent="0">
              <a:buNone/>
              <a:defRPr sz="2100" b="1"/>
            </a:lvl8pPr>
            <a:lvl9pPr marL="5137373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6264" y="3093157"/>
            <a:ext cx="5748302" cy="5619610"/>
          </a:xfrm>
        </p:spPr>
        <p:txBody>
          <a:bodyPr/>
          <a:lstStyle>
            <a:lvl1pPr>
              <a:defRPr sz="33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300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5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213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3" y="388351"/>
            <a:ext cx="4278490" cy="1652692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4516" y="388415"/>
            <a:ext cx="7270044" cy="8324428"/>
          </a:xfrm>
        </p:spPr>
        <p:txBody>
          <a:bodyPr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243" y="2041042"/>
            <a:ext cx="4278490" cy="6671734"/>
          </a:xfrm>
        </p:spPr>
        <p:txBody>
          <a:bodyPr/>
          <a:lstStyle>
            <a:lvl1pPr marL="0" indent="0">
              <a:buNone/>
              <a:defRPr sz="2100"/>
            </a:lvl1pPr>
            <a:lvl2pPr marL="642145" indent="0">
              <a:buNone/>
              <a:defRPr sz="1800"/>
            </a:lvl2pPr>
            <a:lvl3pPr marL="1284335" indent="0">
              <a:buNone/>
              <a:defRPr sz="1400"/>
            </a:lvl3pPr>
            <a:lvl4pPr marL="1926517" indent="0">
              <a:buNone/>
              <a:defRPr sz="1300"/>
            </a:lvl4pPr>
            <a:lvl5pPr marL="2568691" indent="0">
              <a:buNone/>
              <a:defRPr sz="1300"/>
            </a:lvl5pPr>
            <a:lvl6pPr marL="3210865" indent="0">
              <a:buNone/>
              <a:defRPr sz="1300"/>
            </a:lvl6pPr>
            <a:lvl7pPr marL="3853042" indent="0">
              <a:buNone/>
              <a:defRPr sz="1300"/>
            </a:lvl7pPr>
            <a:lvl8pPr marL="4495205" indent="0">
              <a:buNone/>
              <a:defRPr sz="1300"/>
            </a:lvl8pPr>
            <a:lvl9pPr marL="5137373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244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033" y="6827533"/>
            <a:ext cx="7802880" cy="80602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033" y="871502"/>
            <a:ext cx="7802880" cy="5852160"/>
          </a:xfrm>
        </p:spPr>
        <p:txBody>
          <a:bodyPr/>
          <a:lstStyle>
            <a:lvl1pPr marL="0" indent="0">
              <a:buNone/>
              <a:defRPr sz="4800"/>
            </a:lvl1pPr>
            <a:lvl2pPr marL="642145" indent="0">
              <a:buNone/>
              <a:defRPr sz="3800"/>
            </a:lvl2pPr>
            <a:lvl3pPr marL="1284335" indent="0">
              <a:buNone/>
              <a:defRPr sz="3300"/>
            </a:lvl3pPr>
            <a:lvl4pPr marL="1926517" indent="0">
              <a:buNone/>
              <a:defRPr sz="2700"/>
            </a:lvl4pPr>
            <a:lvl5pPr marL="2568691" indent="0">
              <a:buNone/>
              <a:defRPr sz="2700"/>
            </a:lvl5pPr>
            <a:lvl6pPr marL="3210865" indent="0">
              <a:buNone/>
              <a:defRPr sz="2700"/>
            </a:lvl6pPr>
            <a:lvl7pPr marL="3853042" indent="0">
              <a:buNone/>
              <a:defRPr sz="2700"/>
            </a:lvl7pPr>
            <a:lvl8pPr marL="4495205" indent="0">
              <a:buNone/>
              <a:defRPr sz="2700"/>
            </a:lvl8pPr>
            <a:lvl9pPr marL="5137373" indent="0">
              <a:buNone/>
              <a:defRPr sz="27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033" y="7633618"/>
            <a:ext cx="7802880" cy="1144693"/>
          </a:xfrm>
        </p:spPr>
        <p:txBody>
          <a:bodyPr/>
          <a:lstStyle>
            <a:lvl1pPr marL="0" indent="0">
              <a:buNone/>
              <a:defRPr sz="2100"/>
            </a:lvl1pPr>
            <a:lvl2pPr marL="642145" indent="0">
              <a:buNone/>
              <a:defRPr sz="1800"/>
            </a:lvl2pPr>
            <a:lvl3pPr marL="1284335" indent="0">
              <a:buNone/>
              <a:defRPr sz="1400"/>
            </a:lvl3pPr>
            <a:lvl4pPr marL="1926517" indent="0">
              <a:buNone/>
              <a:defRPr sz="1300"/>
            </a:lvl4pPr>
            <a:lvl5pPr marL="2568691" indent="0">
              <a:buNone/>
              <a:defRPr sz="1300"/>
            </a:lvl5pPr>
            <a:lvl6pPr marL="3210865" indent="0">
              <a:buNone/>
              <a:defRPr sz="1300"/>
            </a:lvl6pPr>
            <a:lvl7pPr marL="3853042" indent="0">
              <a:buNone/>
              <a:defRPr sz="1300"/>
            </a:lvl7pPr>
            <a:lvl8pPr marL="4495205" indent="0">
              <a:buNone/>
              <a:defRPr sz="1300"/>
            </a:lvl8pPr>
            <a:lvl9pPr marL="5137373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40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73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480" y="390732"/>
            <a:ext cx="2926080" cy="83221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290" y="390732"/>
            <a:ext cx="8561493" cy="832216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5A36-2E66-41C3-8D84-23D0449A7AAE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189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360" y="3029982"/>
            <a:ext cx="11054080" cy="2090705"/>
          </a:xfrm>
          <a:prstGeom prst="rect">
            <a:avLst/>
          </a:prstGeom>
        </p:spPr>
        <p:txBody>
          <a:bodyPr lIns="128453" tIns="64228" rIns="128453" bIns="64228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0720" y="5527104"/>
            <a:ext cx="9103360" cy="2492587"/>
          </a:xfrm>
          <a:prstGeom prst="rect">
            <a:avLst/>
          </a:prstGeom>
        </p:spPr>
        <p:txBody>
          <a:bodyPr lIns="128453" tIns="64228" rIns="128453" bIns="6422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4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6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8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1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3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5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7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886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453" tIns="64228" rIns="128453" bIns="64228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249" y="2275910"/>
            <a:ext cx="11704320" cy="6436925"/>
          </a:xfrm>
          <a:prstGeom prst="rect">
            <a:avLst/>
          </a:prstGeom>
        </p:spPr>
        <p:txBody>
          <a:bodyPr lIns="128453" tIns="64228" rIns="128453" bIns="64228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63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290" y="6267725"/>
            <a:ext cx="11054080" cy="1937173"/>
          </a:xfrm>
          <a:prstGeom prst="rect">
            <a:avLst/>
          </a:prstGeom>
        </p:spPr>
        <p:txBody>
          <a:bodyPr lIns="128453" tIns="64228" rIns="128453" bIns="64228" anchor="t"/>
          <a:lstStyle>
            <a:lvl1pPr algn="l">
              <a:defRPr sz="57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290" y="4134126"/>
            <a:ext cx="11054080" cy="2133599"/>
          </a:xfrm>
          <a:prstGeom prst="rect">
            <a:avLst/>
          </a:prstGeom>
        </p:spPr>
        <p:txBody>
          <a:bodyPr lIns="128453" tIns="64228" rIns="128453" bIns="64228"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421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44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9266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82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0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23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43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63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2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453" tIns="64228" rIns="128453" bIns="64228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0244" y="2275910"/>
            <a:ext cx="5743787" cy="6436925"/>
          </a:xfrm>
          <a:prstGeom prst="rect">
            <a:avLst/>
          </a:prstGeom>
        </p:spPr>
        <p:txBody>
          <a:bodyPr lIns="128453" tIns="64228" rIns="128453" bIns="64228"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10773" y="2275910"/>
            <a:ext cx="5743787" cy="6436925"/>
          </a:xfrm>
          <a:prstGeom prst="rect">
            <a:avLst/>
          </a:prstGeom>
        </p:spPr>
        <p:txBody>
          <a:bodyPr lIns="128453" tIns="64228" rIns="128453" bIns="64228"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70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453" tIns="64228" rIns="128453" bIns="64228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294" y="2183294"/>
            <a:ext cx="5746045" cy="909884"/>
          </a:xfrm>
          <a:prstGeom prst="rect">
            <a:avLst/>
          </a:prstGeom>
        </p:spPr>
        <p:txBody>
          <a:bodyPr lIns="128453" tIns="64228" rIns="128453" bIns="64228" anchor="b"/>
          <a:lstStyle>
            <a:lvl1pPr marL="0" indent="0">
              <a:buNone/>
              <a:defRPr sz="3300" b="1"/>
            </a:lvl1pPr>
            <a:lvl2pPr marL="642180" indent="0">
              <a:buNone/>
              <a:defRPr sz="2700" b="1"/>
            </a:lvl2pPr>
            <a:lvl3pPr marL="1284404" indent="0">
              <a:buNone/>
              <a:defRPr sz="2500" b="1"/>
            </a:lvl3pPr>
            <a:lvl4pPr marL="1926622" indent="0">
              <a:buNone/>
              <a:defRPr sz="2100" b="1"/>
            </a:lvl4pPr>
            <a:lvl5pPr marL="2568826" indent="0">
              <a:buNone/>
              <a:defRPr sz="2100" b="1"/>
            </a:lvl5pPr>
            <a:lvl6pPr marL="3211024" indent="0">
              <a:buNone/>
              <a:defRPr sz="2100" b="1"/>
            </a:lvl6pPr>
            <a:lvl7pPr marL="3853232" indent="0">
              <a:buNone/>
              <a:defRPr sz="2100" b="1"/>
            </a:lvl7pPr>
            <a:lvl8pPr marL="4495436" indent="0">
              <a:buNone/>
              <a:defRPr sz="2100" b="1"/>
            </a:lvl8pPr>
            <a:lvl9pPr marL="5137635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0294" y="3093157"/>
            <a:ext cx="5746045" cy="5619610"/>
          </a:xfrm>
          <a:prstGeom prst="rect">
            <a:avLst/>
          </a:prstGeom>
        </p:spPr>
        <p:txBody>
          <a:bodyPr lIns="128453" tIns="64228" rIns="128453" bIns="64228"/>
          <a:lstStyle>
            <a:lvl1pPr>
              <a:defRPr sz="33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6264" y="2183294"/>
            <a:ext cx="5748302" cy="909884"/>
          </a:xfrm>
          <a:prstGeom prst="rect">
            <a:avLst/>
          </a:prstGeom>
        </p:spPr>
        <p:txBody>
          <a:bodyPr lIns="128453" tIns="64228" rIns="128453" bIns="64228" anchor="b"/>
          <a:lstStyle>
            <a:lvl1pPr marL="0" indent="0">
              <a:buNone/>
              <a:defRPr sz="3300" b="1"/>
            </a:lvl1pPr>
            <a:lvl2pPr marL="642180" indent="0">
              <a:buNone/>
              <a:defRPr sz="2700" b="1"/>
            </a:lvl2pPr>
            <a:lvl3pPr marL="1284404" indent="0">
              <a:buNone/>
              <a:defRPr sz="2500" b="1"/>
            </a:lvl3pPr>
            <a:lvl4pPr marL="1926622" indent="0">
              <a:buNone/>
              <a:defRPr sz="2100" b="1"/>
            </a:lvl4pPr>
            <a:lvl5pPr marL="2568826" indent="0">
              <a:buNone/>
              <a:defRPr sz="2100" b="1"/>
            </a:lvl5pPr>
            <a:lvl6pPr marL="3211024" indent="0">
              <a:buNone/>
              <a:defRPr sz="2100" b="1"/>
            </a:lvl6pPr>
            <a:lvl7pPr marL="3853232" indent="0">
              <a:buNone/>
              <a:defRPr sz="2100" b="1"/>
            </a:lvl7pPr>
            <a:lvl8pPr marL="4495436" indent="0">
              <a:buNone/>
              <a:defRPr sz="2100" b="1"/>
            </a:lvl8pPr>
            <a:lvl9pPr marL="5137635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6264" y="3093157"/>
            <a:ext cx="5748302" cy="5619610"/>
          </a:xfrm>
          <a:prstGeom prst="rect">
            <a:avLst/>
          </a:prstGeom>
        </p:spPr>
        <p:txBody>
          <a:bodyPr lIns="128453" tIns="64228" rIns="128453" bIns="64228"/>
          <a:lstStyle>
            <a:lvl1pPr>
              <a:defRPr sz="33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677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453" tIns="64228" rIns="128453" bIns="64228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95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48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3" y="388351"/>
            <a:ext cx="4278490" cy="1652692"/>
          </a:xfrm>
          <a:prstGeom prst="rect">
            <a:avLst/>
          </a:prstGeom>
        </p:spPr>
        <p:txBody>
          <a:bodyPr lIns="128453" tIns="64228" rIns="128453" bIns="64228"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4516" y="388415"/>
            <a:ext cx="7270044" cy="8324428"/>
          </a:xfrm>
          <a:prstGeom prst="rect">
            <a:avLst/>
          </a:prstGeom>
        </p:spPr>
        <p:txBody>
          <a:bodyPr lIns="128453" tIns="64228" rIns="128453" bIns="64228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243" y="2041042"/>
            <a:ext cx="4278490" cy="6671734"/>
          </a:xfrm>
          <a:prstGeom prst="rect">
            <a:avLst/>
          </a:prstGeom>
        </p:spPr>
        <p:txBody>
          <a:bodyPr lIns="128453" tIns="64228" rIns="128453" bIns="64228"/>
          <a:lstStyle>
            <a:lvl1pPr marL="0" indent="0">
              <a:buNone/>
              <a:defRPr sz="2100"/>
            </a:lvl1pPr>
            <a:lvl2pPr marL="642180" indent="0">
              <a:buNone/>
              <a:defRPr sz="1800"/>
            </a:lvl2pPr>
            <a:lvl3pPr marL="1284404" indent="0">
              <a:buNone/>
              <a:defRPr sz="1400"/>
            </a:lvl3pPr>
            <a:lvl4pPr marL="1926622" indent="0">
              <a:buNone/>
              <a:defRPr sz="1300"/>
            </a:lvl4pPr>
            <a:lvl5pPr marL="2568826" indent="0">
              <a:buNone/>
              <a:defRPr sz="1300"/>
            </a:lvl5pPr>
            <a:lvl6pPr marL="3211024" indent="0">
              <a:buNone/>
              <a:defRPr sz="1300"/>
            </a:lvl6pPr>
            <a:lvl7pPr marL="3853232" indent="0">
              <a:buNone/>
              <a:defRPr sz="1300"/>
            </a:lvl7pPr>
            <a:lvl8pPr marL="4495436" indent="0">
              <a:buNone/>
              <a:defRPr sz="1300"/>
            </a:lvl8pPr>
            <a:lvl9pPr marL="5137635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2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033" y="6827533"/>
            <a:ext cx="7802880" cy="806027"/>
          </a:xfrm>
          <a:prstGeom prst="rect">
            <a:avLst/>
          </a:prstGeom>
        </p:spPr>
        <p:txBody>
          <a:bodyPr lIns="128453" tIns="64228" rIns="128453" bIns="64228"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033" y="871502"/>
            <a:ext cx="7802880" cy="5852160"/>
          </a:xfrm>
          <a:prstGeom prst="rect">
            <a:avLst/>
          </a:prstGeom>
        </p:spPr>
        <p:txBody>
          <a:bodyPr lIns="128453" tIns="64228" rIns="128453" bIns="64228"/>
          <a:lstStyle>
            <a:lvl1pPr marL="0" indent="0">
              <a:buNone/>
              <a:defRPr sz="4800"/>
            </a:lvl1pPr>
            <a:lvl2pPr marL="642180" indent="0">
              <a:buNone/>
              <a:defRPr sz="3800"/>
            </a:lvl2pPr>
            <a:lvl3pPr marL="1284404" indent="0">
              <a:buNone/>
              <a:defRPr sz="3300"/>
            </a:lvl3pPr>
            <a:lvl4pPr marL="1926622" indent="0">
              <a:buNone/>
              <a:defRPr sz="2700"/>
            </a:lvl4pPr>
            <a:lvl5pPr marL="2568826" indent="0">
              <a:buNone/>
              <a:defRPr sz="2700"/>
            </a:lvl5pPr>
            <a:lvl6pPr marL="3211024" indent="0">
              <a:buNone/>
              <a:defRPr sz="2700"/>
            </a:lvl6pPr>
            <a:lvl7pPr marL="3853232" indent="0">
              <a:buNone/>
              <a:defRPr sz="2700"/>
            </a:lvl7pPr>
            <a:lvl8pPr marL="4495436" indent="0">
              <a:buNone/>
              <a:defRPr sz="2700"/>
            </a:lvl8pPr>
            <a:lvl9pPr marL="5137635" indent="0">
              <a:buNone/>
              <a:defRPr sz="27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033" y="7633618"/>
            <a:ext cx="7802880" cy="1144693"/>
          </a:xfrm>
          <a:prstGeom prst="rect">
            <a:avLst/>
          </a:prstGeom>
        </p:spPr>
        <p:txBody>
          <a:bodyPr lIns="128453" tIns="64228" rIns="128453" bIns="64228"/>
          <a:lstStyle>
            <a:lvl1pPr marL="0" indent="0">
              <a:buNone/>
              <a:defRPr sz="2100"/>
            </a:lvl1pPr>
            <a:lvl2pPr marL="642180" indent="0">
              <a:buNone/>
              <a:defRPr sz="1800"/>
            </a:lvl2pPr>
            <a:lvl3pPr marL="1284404" indent="0">
              <a:buNone/>
              <a:defRPr sz="1400"/>
            </a:lvl3pPr>
            <a:lvl4pPr marL="1926622" indent="0">
              <a:buNone/>
              <a:defRPr sz="1300"/>
            </a:lvl4pPr>
            <a:lvl5pPr marL="2568826" indent="0">
              <a:buNone/>
              <a:defRPr sz="1300"/>
            </a:lvl5pPr>
            <a:lvl6pPr marL="3211024" indent="0">
              <a:buNone/>
              <a:defRPr sz="1300"/>
            </a:lvl6pPr>
            <a:lvl7pPr marL="3853232" indent="0">
              <a:buNone/>
              <a:defRPr sz="1300"/>
            </a:lvl7pPr>
            <a:lvl8pPr marL="4495436" indent="0">
              <a:buNone/>
              <a:defRPr sz="1300"/>
            </a:lvl8pPr>
            <a:lvl9pPr marL="5137635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631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453" tIns="64228" rIns="128453" bIns="64228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249" y="2275910"/>
            <a:ext cx="11704320" cy="6436925"/>
          </a:xfrm>
          <a:prstGeom prst="rect">
            <a:avLst/>
          </a:prstGeom>
        </p:spPr>
        <p:txBody>
          <a:bodyPr vert="eaVert" lIns="128453" tIns="64228" rIns="128453" bIns="64228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69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480" y="390730"/>
            <a:ext cx="2926080" cy="8322169"/>
          </a:xfrm>
          <a:prstGeom prst="rect">
            <a:avLst/>
          </a:prstGeom>
        </p:spPr>
        <p:txBody>
          <a:bodyPr vert="eaVert" lIns="128453" tIns="64228" rIns="128453" bIns="64228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290" y="390730"/>
            <a:ext cx="8561493" cy="8322169"/>
          </a:xfrm>
          <a:prstGeom prst="rect">
            <a:avLst/>
          </a:prstGeom>
        </p:spPr>
        <p:txBody>
          <a:bodyPr vert="eaVert" lIns="128453" tIns="64228" rIns="128453" bIns="64228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679A66AA-6635-447F-912C-586EAAA36DF1}" type="datetimeFigureOut">
              <a:rPr lang="ru-RU" smtClean="0">
                <a:solidFill>
                  <a:prstClr val="black"/>
                </a:solidFill>
              </a:rPr>
              <a:pPr defTabSz="1284404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76"/>
            <a:ext cx="4118187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76"/>
            <a:ext cx="3034453" cy="519289"/>
          </a:xfrm>
          <a:prstGeom prst="rect">
            <a:avLst/>
          </a:prstGeom>
        </p:spPr>
        <p:txBody>
          <a:bodyPr lIns="128453" tIns="64228" rIns="128453" bIns="64228"/>
          <a:lstStyle/>
          <a:p>
            <a:pPr defTabSz="1284404"/>
            <a:fld id="{7CAF7B80-9C17-4F93-922A-F2BB34415C2F}" type="slidenum">
              <a:rPr lang="ru-RU" smtClean="0">
                <a:solidFill>
                  <a:prstClr val="black"/>
                </a:solidFill>
              </a:rPr>
              <a:pPr defTabSz="1284404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136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7065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015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3149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002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0036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5937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824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515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5205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0694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935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818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63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5529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5019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1061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64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409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231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711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347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819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2804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4998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9355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937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526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3372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2538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0914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2215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7183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257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8629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4617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549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042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0146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6530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8921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6779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5961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091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311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476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6591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308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9141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174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3775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9674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0332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660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918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0542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7251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453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0530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23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89846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0352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1957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54142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7857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793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0031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2718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4434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30268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6462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109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22699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80260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8366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61810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824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60217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5263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13719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870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26187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09300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26540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281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0078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9668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1987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4060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  <a:prstGeom prst="rect">
            <a:avLst/>
          </a:prstGeom>
        </p:spPr>
        <p:txBody>
          <a:bodyPr lIns="90326" tIns="45170" rIns="90326" bIns="45170"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05289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7679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36893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2263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  <a:prstGeom prst="rect">
            <a:avLst/>
          </a:prstGeom>
        </p:spPr>
        <p:txBody>
          <a:bodyPr lIns="90326" tIns="45170" rIns="90326" bIns="45170"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  <a:prstGeom prst="rect">
            <a:avLst/>
          </a:prstGeom>
        </p:spPr>
        <p:txBody>
          <a:bodyPr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419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9670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89816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44678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  <a:prstGeom prst="rect">
            <a:avLst/>
          </a:prstGeom>
        </p:spPr>
        <p:txBody>
          <a:bodyPr lIns="90326" tIns="45170" rIns="90326" bIns="45170"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  <a:prstGeom prst="rect">
            <a:avLst/>
          </a:prstGeom>
        </p:spPr>
        <p:txBody>
          <a:bodyPr lIns="90326" tIns="45170" rIns="90326" bIns="45170"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  <a:prstGeom prst="rect">
            <a:avLst/>
          </a:prstGeom>
        </p:spPr>
        <p:txBody>
          <a:bodyPr lIns="90326" tIns="45170" rIns="90326" bIns="45170"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73782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68402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  <a:prstGeom prst="rect">
            <a:avLst/>
          </a:prstGeom>
        </p:spPr>
        <p:txBody>
          <a:bodyPr vert="eaVert" lIns="90326" tIns="45170" rIns="90326" bIns="4517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975D5ED4-BA52-457A-B63F-AA0B0024BEF0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lIns="90326" tIns="45170" rIns="90326" bIns="45170"/>
          <a:lstStyle/>
          <a:p>
            <a:fld id="{CC4D34FC-8E0B-4EBC-9DC2-E17A09B4E17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0718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50"/>
            <a:ext cx="11054080" cy="339570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9" y="5122902"/>
            <a:ext cx="9753600" cy="2354862"/>
          </a:xfrm>
        </p:spPr>
        <p:txBody>
          <a:bodyPr/>
          <a:lstStyle>
            <a:lvl1pPr marL="0" indent="0" algn="ctr">
              <a:buNone/>
              <a:defRPr sz="3300"/>
            </a:lvl1pPr>
            <a:lvl2pPr marL="642212" indent="0" algn="ctr">
              <a:buNone/>
              <a:defRPr sz="2700"/>
            </a:lvl2pPr>
            <a:lvl3pPr marL="1284463" indent="0" algn="ctr">
              <a:buNone/>
              <a:defRPr sz="2500"/>
            </a:lvl3pPr>
            <a:lvl4pPr marL="1926716" indent="0" algn="ctr">
              <a:buNone/>
              <a:defRPr sz="2100"/>
            </a:lvl4pPr>
            <a:lvl5pPr marL="2568955" indent="0" algn="ctr">
              <a:buNone/>
              <a:defRPr sz="2100"/>
            </a:lvl5pPr>
            <a:lvl6pPr marL="3211190" indent="0" algn="ctr">
              <a:buNone/>
              <a:defRPr sz="2100"/>
            </a:lvl6pPr>
            <a:lvl7pPr marL="3853428" indent="0" algn="ctr">
              <a:buNone/>
              <a:defRPr sz="2100"/>
            </a:lvl7pPr>
            <a:lvl8pPr marL="4495662" indent="0" algn="ctr">
              <a:buNone/>
              <a:defRPr sz="2100"/>
            </a:lvl8pPr>
            <a:lvl9pPr marL="5137901" indent="0" algn="ctr">
              <a:buNone/>
              <a:defRPr sz="21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6711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05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370"/>
            <a:ext cx="11216640" cy="2133599"/>
          </a:xfrm>
        </p:spPr>
        <p:txBody>
          <a:bodyPr/>
          <a:lstStyle>
            <a:lvl1pPr marL="0" indent="0">
              <a:buNone/>
              <a:defRPr sz="3300">
                <a:solidFill>
                  <a:schemeClr val="tx1"/>
                </a:solidFill>
              </a:defRPr>
            </a:lvl1pPr>
            <a:lvl2pPr marL="64221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844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267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689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11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34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4956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37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4182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527"/>
            <a:ext cx="5527040" cy="61885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2" y="2596527"/>
            <a:ext cx="5527040" cy="61885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6338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361"/>
            <a:ext cx="11216640" cy="188524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88" y="2390996"/>
            <a:ext cx="5501639" cy="1171784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88" y="3562929"/>
            <a:ext cx="5501639" cy="5240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2" y="2390996"/>
            <a:ext cx="5528734" cy="1171784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42212" indent="0">
              <a:buNone/>
              <a:defRPr sz="2700" b="1"/>
            </a:lvl2pPr>
            <a:lvl3pPr marL="1284463" indent="0">
              <a:buNone/>
              <a:defRPr sz="2500" b="1"/>
            </a:lvl3pPr>
            <a:lvl4pPr marL="1926716" indent="0">
              <a:buNone/>
              <a:defRPr sz="2100" b="1"/>
            </a:lvl4pPr>
            <a:lvl5pPr marL="2568955" indent="0">
              <a:buNone/>
              <a:defRPr sz="2100" b="1"/>
            </a:lvl5pPr>
            <a:lvl6pPr marL="3211190" indent="0">
              <a:buNone/>
              <a:defRPr sz="2100" b="1"/>
            </a:lvl6pPr>
            <a:lvl7pPr marL="3853428" indent="0">
              <a:buNone/>
              <a:defRPr sz="2100" b="1"/>
            </a:lvl7pPr>
            <a:lvl8pPr marL="4495662" indent="0">
              <a:buNone/>
              <a:defRPr sz="2100" b="1"/>
            </a:lvl8pPr>
            <a:lvl9pPr marL="513790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2" y="3562929"/>
            <a:ext cx="5528734" cy="5240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73846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6240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32951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40" y="1404343"/>
            <a:ext cx="6583680" cy="6931378"/>
          </a:xfrm>
        </p:spPr>
        <p:txBody>
          <a:bodyPr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</p:spPr>
        <p:txBody>
          <a:bodyPr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95835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7" y="650242"/>
            <a:ext cx="4194386" cy="22758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40" y="1404343"/>
            <a:ext cx="6583680" cy="6931378"/>
          </a:xfrm>
        </p:spPr>
        <p:txBody>
          <a:bodyPr anchor="t"/>
          <a:lstStyle>
            <a:lvl1pPr marL="0" indent="0">
              <a:buNone/>
              <a:defRPr sz="4800"/>
            </a:lvl1pPr>
            <a:lvl2pPr marL="642212" indent="0">
              <a:buNone/>
              <a:defRPr sz="3800"/>
            </a:lvl2pPr>
            <a:lvl3pPr marL="1284463" indent="0">
              <a:buNone/>
              <a:defRPr sz="3300"/>
            </a:lvl3pPr>
            <a:lvl4pPr marL="1926716" indent="0">
              <a:buNone/>
              <a:defRPr sz="2700"/>
            </a:lvl4pPr>
            <a:lvl5pPr marL="2568955" indent="0">
              <a:buNone/>
              <a:defRPr sz="2700"/>
            </a:lvl5pPr>
            <a:lvl6pPr marL="3211190" indent="0">
              <a:buNone/>
              <a:defRPr sz="2700"/>
            </a:lvl6pPr>
            <a:lvl7pPr marL="3853428" indent="0">
              <a:buNone/>
              <a:defRPr sz="2700"/>
            </a:lvl7pPr>
            <a:lvl8pPr marL="4495662" indent="0">
              <a:buNone/>
              <a:defRPr sz="2700"/>
            </a:lvl8pPr>
            <a:lvl9pPr marL="5137901" indent="0">
              <a:buNone/>
              <a:defRPr sz="27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7" y="2926235"/>
            <a:ext cx="4194386" cy="5420925"/>
          </a:xfrm>
        </p:spPr>
        <p:txBody>
          <a:bodyPr/>
          <a:lstStyle>
            <a:lvl1pPr marL="0" indent="0">
              <a:buNone/>
              <a:defRPr sz="2100"/>
            </a:lvl1pPr>
            <a:lvl2pPr marL="642212" indent="0">
              <a:buNone/>
              <a:defRPr sz="2100"/>
            </a:lvl2pPr>
            <a:lvl3pPr marL="1284463" indent="0">
              <a:buNone/>
              <a:defRPr sz="1800"/>
            </a:lvl3pPr>
            <a:lvl4pPr marL="1926716" indent="0">
              <a:buNone/>
              <a:defRPr sz="1400"/>
            </a:lvl4pPr>
            <a:lvl5pPr marL="2568955" indent="0">
              <a:buNone/>
              <a:defRPr sz="1400"/>
            </a:lvl5pPr>
            <a:lvl6pPr marL="3211190" indent="0">
              <a:buNone/>
              <a:defRPr sz="1400"/>
            </a:lvl6pPr>
            <a:lvl7pPr marL="3853428" indent="0">
              <a:buNone/>
              <a:defRPr sz="1400"/>
            </a:lvl7pPr>
            <a:lvl8pPr marL="4495662" indent="0">
              <a:buNone/>
              <a:defRPr sz="1400"/>
            </a:lvl8pPr>
            <a:lvl9pPr marL="5137901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81365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10705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2" y="519289"/>
            <a:ext cx="2804160" cy="82657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89"/>
            <a:ext cx="8249920" cy="82657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470C-C38B-4C12-BC9A-F1DDE2C77FA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49056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360" y="3029982"/>
            <a:ext cx="11054080" cy="2090705"/>
          </a:xfrm>
          <a:prstGeom prst="rect">
            <a:avLst/>
          </a:prstGeom>
        </p:spPr>
        <p:txBody>
          <a:bodyPr lIns="128631" tIns="64319" rIns="128631" bIns="6431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0720" y="5527104"/>
            <a:ext cx="9103360" cy="2492587"/>
          </a:xfrm>
          <a:prstGeom prst="rect">
            <a:avLst/>
          </a:prstGeom>
        </p:spPr>
        <p:txBody>
          <a:bodyPr lIns="128631" tIns="64319" rIns="128631" bIns="6431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6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9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2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5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8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01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5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88989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631" tIns="64319" rIns="128631" bIns="6431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249" y="2275872"/>
            <a:ext cx="11704320" cy="6436925"/>
          </a:xfrm>
          <a:prstGeom prst="rect">
            <a:avLst/>
          </a:prstGeom>
        </p:spPr>
        <p:txBody>
          <a:bodyPr lIns="128631" tIns="64319" rIns="128631" bIns="64319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0571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290" y="6267685"/>
            <a:ext cx="11054080" cy="1937173"/>
          </a:xfrm>
          <a:prstGeom prst="rect">
            <a:avLst/>
          </a:prstGeom>
        </p:spPr>
        <p:txBody>
          <a:bodyPr lIns="128631" tIns="64319" rIns="128631" bIns="64319" anchor="t"/>
          <a:lstStyle>
            <a:lvl1pPr algn="l">
              <a:defRPr sz="57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290" y="4134088"/>
            <a:ext cx="11054080" cy="2133599"/>
          </a:xfrm>
          <a:prstGeom prst="rect">
            <a:avLst/>
          </a:prstGeom>
        </p:spPr>
        <p:txBody>
          <a:bodyPr lIns="128631" tIns="64319" rIns="128631" bIns="64319"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4311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624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92937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7250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56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875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50187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4500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87469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631" tIns="64319" rIns="128631" bIns="6431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0244" y="2275872"/>
            <a:ext cx="5743787" cy="6436925"/>
          </a:xfrm>
          <a:prstGeom prst="rect">
            <a:avLst/>
          </a:prstGeom>
        </p:spPr>
        <p:txBody>
          <a:bodyPr lIns="128631" tIns="64319" rIns="128631" bIns="64319"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10773" y="2275872"/>
            <a:ext cx="5743787" cy="6436925"/>
          </a:xfrm>
          <a:prstGeom prst="rect">
            <a:avLst/>
          </a:prstGeom>
        </p:spPr>
        <p:txBody>
          <a:bodyPr lIns="128631" tIns="64319" rIns="128631" bIns="64319"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37858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631" tIns="64319" rIns="128631" bIns="64319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294" y="2183294"/>
            <a:ext cx="5746045" cy="909884"/>
          </a:xfrm>
          <a:prstGeom prst="rect">
            <a:avLst/>
          </a:prstGeom>
        </p:spPr>
        <p:txBody>
          <a:bodyPr lIns="128631" tIns="64319" rIns="128631" bIns="64319" anchor="b"/>
          <a:lstStyle>
            <a:lvl1pPr marL="0" indent="0">
              <a:buNone/>
              <a:defRPr sz="3300" b="1"/>
            </a:lvl1pPr>
            <a:lvl2pPr marL="643118" indent="0">
              <a:buNone/>
              <a:defRPr sz="2700" b="1"/>
            </a:lvl2pPr>
            <a:lvl3pPr marL="1286242" indent="0">
              <a:buNone/>
              <a:defRPr sz="2500" b="1"/>
            </a:lvl3pPr>
            <a:lvl4pPr marL="1929379" indent="0">
              <a:buNone/>
              <a:defRPr sz="2100" b="1"/>
            </a:lvl4pPr>
            <a:lvl5pPr marL="2572503" indent="0">
              <a:buNone/>
              <a:defRPr sz="2100" b="1"/>
            </a:lvl5pPr>
            <a:lvl6pPr marL="3215637" indent="0">
              <a:buNone/>
              <a:defRPr sz="2100" b="1"/>
            </a:lvl6pPr>
            <a:lvl7pPr marL="3858756" indent="0">
              <a:buNone/>
              <a:defRPr sz="2100" b="1"/>
            </a:lvl7pPr>
            <a:lvl8pPr marL="4501877" indent="0">
              <a:buNone/>
              <a:defRPr sz="2100" b="1"/>
            </a:lvl8pPr>
            <a:lvl9pPr marL="5145002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0294" y="3093157"/>
            <a:ext cx="5746045" cy="5619610"/>
          </a:xfrm>
          <a:prstGeom prst="rect">
            <a:avLst/>
          </a:prstGeom>
        </p:spPr>
        <p:txBody>
          <a:bodyPr lIns="128631" tIns="64319" rIns="128631" bIns="64319"/>
          <a:lstStyle>
            <a:lvl1pPr>
              <a:defRPr sz="33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6264" y="2183294"/>
            <a:ext cx="5748302" cy="909884"/>
          </a:xfrm>
          <a:prstGeom prst="rect">
            <a:avLst/>
          </a:prstGeom>
        </p:spPr>
        <p:txBody>
          <a:bodyPr lIns="128631" tIns="64319" rIns="128631" bIns="64319" anchor="b"/>
          <a:lstStyle>
            <a:lvl1pPr marL="0" indent="0">
              <a:buNone/>
              <a:defRPr sz="3300" b="1"/>
            </a:lvl1pPr>
            <a:lvl2pPr marL="643118" indent="0">
              <a:buNone/>
              <a:defRPr sz="2700" b="1"/>
            </a:lvl2pPr>
            <a:lvl3pPr marL="1286242" indent="0">
              <a:buNone/>
              <a:defRPr sz="2500" b="1"/>
            </a:lvl3pPr>
            <a:lvl4pPr marL="1929379" indent="0">
              <a:buNone/>
              <a:defRPr sz="2100" b="1"/>
            </a:lvl4pPr>
            <a:lvl5pPr marL="2572503" indent="0">
              <a:buNone/>
              <a:defRPr sz="2100" b="1"/>
            </a:lvl5pPr>
            <a:lvl6pPr marL="3215637" indent="0">
              <a:buNone/>
              <a:defRPr sz="2100" b="1"/>
            </a:lvl6pPr>
            <a:lvl7pPr marL="3858756" indent="0">
              <a:buNone/>
              <a:defRPr sz="2100" b="1"/>
            </a:lvl7pPr>
            <a:lvl8pPr marL="4501877" indent="0">
              <a:buNone/>
              <a:defRPr sz="2100" b="1"/>
            </a:lvl8pPr>
            <a:lvl9pPr marL="5145002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6264" y="3093157"/>
            <a:ext cx="5748302" cy="5619610"/>
          </a:xfrm>
          <a:prstGeom prst="rect">
            <a:avLst/>
          </a:prstGeom>
        </p:spPr>
        <p:txBody>
          <a:bodyPr lIns="128631" tIns="64319" rIns="128631" bIns="64319"/>
          <a:lstStyle>
            <a:lvl1pPr>
              <a:defRPr sz="33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09330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631" tIns="64319" rIns="128631" bIns="6431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776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2459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3" y="388351"/>
            <a:ext cx="4278490" cy="1652692"/>
          </a:xfrm>
          <a:prstGeom prst="rect">
            <a:avLst/>
          </a:prstGeom>
        </p:spPr>
        <p:txBody>
          <a:bodyPr lIns="128631" tIns="64319" rIns="128631" bIns="64319"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4516" y="388378"/>
            <a:ext cx="7270044" cy="8324428"/>
          </a:xfrm>
          <a:prstGeom prst="rect">
            <a:avLst/>
          </a:prstGeom>
        </p:spPr>
        <p:txBody>
          <a:bodyPr lIns="128631" tIns="64319" rIns="128631" bIns="64319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243" y="2041042"/>
            <a:ext cx="4278490" cy="6671734"/>
          </a:xfrm>
          <a:prstGeom prst="rect">
            <a:avLst/>
          </a:prstGeom>
        </p:spPr>
        <p:txBody>
          <a:bodyPr lIns="128631" tIns="64319" rIns="128631" bIns="64319"/>
          <a:lstStyle>
            <a:lvl1pPr marL="0" indent="0">
              <a:buNone/>
              <a:defRPr sz="2100"/>
            </a:lvl1pPr>
            <a:lvl2pPr marL="643118" indent="0">
              <a:buNone/>
              <a:defRPr sz="1800"/>
            </a:lvl2pPr>
            <a:lvl3pPr marL="1286242" indent="0">
              <a:buNone/>
              <a:defRPr sz="1400"/>
            </a:lvl3pPr>
            <a:lvl4pPr marL="1929379" indent="0">
              <a:buNone/>
              <a:defRPr sz="1300"/>
            </a:lvl4pPr>
            <a:lvl5pPr marL="2572503" indent="0">
              <a:buNone/>
              <a:defRPr sz="1300"/>
            </a:lvl5pPr>
            <a:lvl6pPr marL="3215637" indent="0">
              <a:buNone/>
              <a:defRPr sz="1300"/>
            </a:lvl6pPr>
            <a:lvl7pPr marL="3858756" indent="0">
              <a:buNone/>
              <a:defRPr sz="1300"/>
            </a:lvl7pPr>
            <a:lvl8pPr marL="4501877" indent="0">
              <a:buNone/>
              <a:defRPr sz="1300"/>
            </a:lvl8pPr>
            <a:lvl9pPr marL="5145002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93423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033" y="6827533"/>
            <a:ext cx="7802880" cy="806027"/>
          </a:xfrm>
          <a:prstGeom prst="rect">
            <a:avLst/>
          </a:prstGeom>
        </p:spPr>
        <p:txBody>
          <a:bodyPr lIns="128631" tIns="64319" rIns="128631" bIns="64319"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033" y="871502"/>
            <a:ext cx="7802880" cy="5852160"/>
          </a:xfrm>
          <a:prstGeom prst="rect">
            <a:avLst/>
          </a:prstGeom>
        </p:spPr>
        <p:txBody>
          <a:bodyPr lIns="128631" tIns="64319" rIns="128631" bIns="64319"/>
          <a:lstStyle>
            <a:lvl1pPr marL="0" indent="0">
              <a:buNone/>
              <a:defRPr sz="4800"/>
            </a:lvl1pPr>
            <a:lvl2pPr marL="643118" indent="0">
              <a:buNone/>
              <a:defRPr sz="3800"/>
            </a:lvl2pPr>
            <a:lvl3pPr marL="1286242" indent="0">
              <a:buNone/>
              <a:defRPr sz="3300"/>
            </a:lvl3pPr>
            <a:lvl4pPr marL="1929379" indent="0">
              <a:buNone/>
              <a:defRPr sz="2700"/>
            </a:lvl4pPr>
            <a:lvl5pPr marL="2572503" indent="0">
              <a:buNone/>
              <a:defRPr sz="2700"/>
            </a:lvl5pPr>
            <a:lvl6pPr marL="3215637" indent="0">
              <a:buNone/>
              <a:defRPr sz="2700"/>
            </a:lvl6pPr>
            <a:lvl7pPr marL="3858756" indent="0">
              <a:buNone/>
              <a:defRPr sz="2700"/>
            </a:lvl7pPr>
            <a:lvl8pPr marL="4501877" indent="0">
              <a:buNone/>
              <a:defRPr sz="2700"/>
            </a:lvl8pPr>
            <a:lvl9pPr marL="5145002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033" y="7633618"/>
            <a:ext cx="7802880" cy="1144693"/>
          </a:xfrm>
          <a:prstGeom prst="rect">
            <a:avLst/>
          </a:prstGeom>
        </p:spPr>
        <p:txBody>
          <a:bodyPr lIns="128631" tIns="64319" rIns="128631" bIns="64319"/>
          <a:lstStyle>
            <a:lvl1pPr marL="0" indent="0">
              <a:buNone/>
              <a:defRPr sz="2100"/>
            </a:lvl1pPr>
            <a:lvl2pPr marL="643118" indent="0">
              <a:buNone/>
              <a:defRPr sz="1800"/>
            </a:lvl2pPr>
            <a:lvl3pPr marL="1286242" indent="0">
              <a:buNone/>
              <a:defRPr sz="1400"/>
            </a:lvl3pPr>
            <a:lvl4pPr marL="1929379" indent="0">
              <a:buNone/>
              <a:defRPr sz="1300"/>
            </a:lvl4pPr>
            <a:lvl5pPr marL="2572503" indent="0">
              <a:buNone/>
              <a:defRPr sz="1300"/>
            </a:lvl5pPr>
            <a:lvl6pPr marL="3215637" indent="0">
              <a:buNone/>
              <a:defRPr sz="1300"/>
            </a:lvl6pPr>
            <a:lvl7pPr marL="3858756" indent="0">
              <a:buNone/>
              <a:defRPr sz="1300"/>
            </a:lvl7pPr>
            <a:lvl8pPr marL="4501877" indent="0">
              <a:buNone/>
              <a:defRPr sz="1300"/>
            </a:lvl8pPr>
            <a:lvl9pPr marL="5145002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8562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8631" tIns="64319" rIns="128631" bIns="6431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249" y="2275872"/>
            <a:ext cx="11704320" cy="6436925"/>
          </a:xfrm>
          <a:prstGeom prst="rect">
            <a:avLst/>
          </a:prstGeom>
        </p:spPr>
        <p:txBody>
          <a:bodyPr vert="eaVert" lIns="128631" tIns="64319" rIns="128631" bIns="64319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7490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480" y="390689"/>
            <a:ext cx="2926080" cy="8322169"/>
          </a:xfrm>
          <a:prstGeom prst="rect">
            <a:avLst/>
          </a:prstGeom>
        </p:spPr>
        <p:txBody>
          <a:bodyPr vert="eaVert" lIns="128631" tIns="64319" rIns="128631" bIns="6431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290" y="390689"/>
            <a:ext cx="8561493" cy="8322169"/>
          </a:xfrm>
          <a:prstGeom prst="rect">
            <a:avLst/>
          </a:prstGeom>
        </p:spPr>
        <p:txBody>
          <a:bodyPr vert="eaVert" lIns="128631" tIns="64319" rIns="128631" bIns="64319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240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7C699EA6-91F5-46B5-9945-B5B9B2074A88}" type="datetimeFigureOut">
              <a:rPr lang="ru-RU" smtClean="0">
                <a:solidFill>
                  <a:prstClr val="black"/>
                </a:solidFill>
              </a:rPr>
              <a:pPr defTabSz="128624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362" y="9040236"/>
            <a:ext cx="4118187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111" y="9040236"/>
            <a:ext cx="3034453" cy="519289"/>
          </a:xfrm>
          <a:prstGeom prst="rect">
            <a:avLst/>
          </a:prstGeom>
        </p:spPr>
        <p:txBody>
          <a:bodyPr lIns="128631" tIns="64319" rIns="128631" bIns="64319"/>
          <a:lstStyle/>
          <a:p>
            <a:pPr defTabSz="1286242"/>
            <a:fld id="{20DC8804-7045-44F4-83D8-FBEC79C4C151}" type="slidenum">
              <a:rPr lang="ru-RU" smtClean="0">
                <a:solidFill>
                  <a:prstClr val="black"/>
                </a:solidFill>
              </a:rPr>
              <a:pPr defTabSz="128624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90238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05617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360" y="3029982"/>
            <a:ext cx="11054080" cy="2090705"/>
          </a:xfrm>
          <a:prstGeom prst="rect">
            <a:avLst/>
          </a:prstGeom>
        </p:spPr>
        <p:txBody>
          <a:bodyPr lIns="90447" tIns="45239" rIns="90447" bIns="4523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0720" y="5527104"/>
            <a:ext cx="9103360" cy="2492587"/>
          </a:xfrm>
          <a:prstGeom prst="rect">
            <a:avLst/>
          </a:prstGeom>
        </p:spPr>
        <p:txBody>
          <a:bodyPr lIns="90447" tIns="45239" rIns="90447" bIns="4523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6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9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2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5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8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01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5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AA7BD4F5-3E96-4771-BB4E-FE01B470B40A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9580FA18-9E76-4009-887D-942698D4F5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40501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90447" tIns="45239" rIns="90447" bIns="4523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249" y="2275872"/>
            <a:ext cx="11704320" cy="6436925"/>
          </a:xfrm>
          <a:prstGeom prst="rect">
            <a:avLst/>
          </a:prstGeom>
        </p:spPr>
        <p:txBody>
          <a:bodyPr lIns="90447" tIns="45239" rIns="90447" bIns="45239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EB9CAC9-E7F5-49CF-A3E9-BE5CF81B09B8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51A28504-9C7E-41A2-9CDA-5C4E89F68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6735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290" y="6267685"/>
            <a:ext cx="11054080" cy="1937173"/>
          </a:xfrm>
          <a:prstGeom prst="rect">
            <a:avLst/>
          </a:prstGeom>
        </p:spPr>
        <p:txBody>
          <a:bodyPr lIns="90447" tIns="45239" rIns="90447" bIns="45239" anchor="t"/>
          <a:lstStyle>
            <a:lvl1pPr algn="l">
              <a:defRPr sz="57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290" y="4134088"/>
            <a:ext cx="11054080" cy="2133599"/>
          </a:xfrm>
          <a:prstGeom prst="rect">
            <a:avLst/>
          </a:prstGeom>
        </p:spPr>
        <p:txBody>
          <a:bodyPr lIns="90447" tIns="45239" rIns="90447" bIns="45239"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4311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624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92937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57250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2156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85875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50187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14500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3CE7F54-1A68-43E6-9DC9-727D88BF23B8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9F3EE405-FB1A-458F-8800-FA806938FA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4715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90447" tIns="45239" rIns="90447" bIns="4523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0244" y="2275872"/>
            <a:ext cx="5743787" cy="6436925"/>
          </a:xfrm>
          <a:prstGeom prst="rect">
            <a:avLst/>
          </a:prstGeom>
        </p:spPr>
        <p:txBody>
          <a:bodyPr lIns="90447" tIns="45239" rIns="90447" bIns="45239"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10773" y="2275872"/>
            <a:ext cx="5743787" cy="6436925"/>
          </a:xfrm>
          <a:prstGeom prst="rect">
            <a:avLst/>
          </a:prstGeom>
        </p:spPr>
        <p:txBody>
          <a:bodyPr lIns="90447" tIns="45239" rIns="90447" bIns="45239"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03C47E0-38B9-427B-A01C-3626344A0304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4E1CDF96-E6DF-4344-8705-29D89E7BC5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83872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90447" tIns="45239" rIns="90447" bIns="45239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294" y="2183294"/>
            <a:ext cx="5746045" cy="909884"/>
          </a:xfrm>
          <a:prstGeom prst="rect">
            <a:avLst/>
          </a:prstGeom>
        </p:spPr>
        <p:txBody>
          <a:bodyPr lIns="90447" tIns="45239" rIns="90447" bIns="45239" anchor="b"/>
          <a:lstStyle>
            <a:lvl1pPr marL="0" indent="0">
              <a:buNone/>
              <a:defRPr sz="3300" b="1"/>
            </a:lvl1pPr>
            <a:lvl2pPr marL="643118" indent="0">
              <a:buNone/>
              <a:defRPr sz="2700" b="1"/>
            </a:lvl2pPr>
            <a:lvl3pPr marL="1286242" indent="0">
              <a:buNone/>
              <a:defRPr sz="2500" b="1"/>
            </a:lvl3pPr>
            <a:lvl4pPr marL="1929379" indent="0">
              <a:buNone/>
              <a:defRPr sz="2100" b="1"/>
            </a:lvl4pPr>
            <a:lvl5pPr marL="2572503" indent="0">
              <a:buNone/>
              <a:defRPr sz="2100" b="1"/>
            </a:lvl5pPr>
            <a:lvl6pPr marL="3215637" indent="0">
              <a:buNone/>
              <a:defRPr sz="2100" b="1"/>
            </a:lvl6pPr>
            <a:lvl7pPr marL="3858756" indent="0">
              <a:buNone/>
              <a:defRPr sz="2100" b="1"/>
            </a:lvl7pPr>
            <a:lvl8pPr marL="4501877" indent="0">
              <a:buNone/>
              <a:defRPr sz="2100" b="1"/>
            </a:lvl8pPr>
            <a:lvl9pPr marL="5145002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0294" y="3093157"/>
            <a:ext cx="5746045" cy="5619610"/>
          </a:xfrm>
          <a:prstGeom prst="rect">
            <a:avLst/>
          </a:prstGeom>
        </p:spPr>
        <p:txBody>
          <a:bodyPr lIns="90447" tIns="45239" rIns="90447" bIns="45239"/>
          <a:lstStyle>
            <a:lvl1pPr>
              <a:defRPr sz="33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6264" y="2183294"/>
            <a:ext cx="5748302" cy="909884"/>
          </a:xfrm>
          <a:prstGeom prst="rect">
            <a:avLst/>
          </a:prstGeom>
        </p:spPr>
        <p:txBody>
          <a:bodyPr lIns="90447" tIns="45239" rIns="90447" bIns="45239" anchor="b"/>
          <a:lstStyle>
            <a:lvl1pPr marL="0" indent="0">
              <a:buNone/>
              <a:defRPr sz="3300" b="1"/>
            </a:lvl1pPr>
            <a:lvl2pPr marL="643118" indent="0">
              <a:buNone/>
              <a:defRPr sz="2700" b="1"/>
            </a:lvl2pPr>
            <a:lvl3pPr marL="1286242" indent="0">
              <a:buNone/>
              <a:defRPr sz="2500" b="1"/>
            </a:lvl3pPr>
            <a:lvl4pPr marL="1929379" indent="0">
              <a:buNone/>
              <a:defRPr sz="2100" b="1"/>
            </a:lvl4pPr>
            <a:lvl5pPr marL="2572503" indent="0">
              <a:buNone/>
              <a:defRPr sz="2100" b="1"/>
            </a:lvl5pPr>
            <a:lvl6pPr marL="3215637" indent="0">
              <a:buNone/>
              <a:defRPr sz="2100" b="1"/>
            </a:lvl6pPr>
            <a:lvl7pPr marL="3858756" indent="0">
              <a:buNone/>
              <a:defRPr sz="2100" b="1"/>
            </a:lvl7pPr>
            <a:lvl8pPr marL="4501877" indent="0">
              <a:buNone/>
              <a:defRPr sz="2100" b="1"/>
            </a:lvl8pPr>
            <a:lvl9pPr marL="5145002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6264" y="3093157"/>
            <a:ext cx="5748302" cy="5619610"/>
          </a:xfrm>
          <a:prstGeom prst="rect">
            <a:avLst/>
          </a:prstGeom>
        </p:spPr>
        <p:txBody>
          <a:bodyPr lIns="90447" tIns="45239" rIns="90447" bIns="45239"/>
          <a:lstStyle>
            <a:lvl1pPr>
              <a:defRPr sz="33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0C40975-B9BB-442B-8852-51169E2F2556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912101CC-2C51-4FA1-A298-863138D137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22228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90447" tIns="45239" rIns="90447" bIns="4523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A55CAF83-55B8-4CE4-BF62-F8864DB8BC6D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F079F52-646B-47F3-9685-4C04C2A65D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15080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1B45FBC-B265-418C-8B73-E2997499748C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BFA282B-FF6B-421A-88EC-1FB3CCA6EC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46177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3" y="388351"/>
            <a:ext cx="4278490" cy="1652692"/>
          </a:xfrm>
          <a:prstGeom prst="rect">
            <a:avLst/>
          </a:prstGeom>
        </p:spPr>
        <p:txBody>
          <a:bodyPr lIns="90447" tIns="45239" rIns="90447" bIns="45239"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4516" y="388378"/>
            <a:ext cx="7270044" cy="8324428"/>
          </a:xfrm>
          <a:prstGeom prst="rect">
            <a:avLst/>
          </a:prstGeom>
        </p:spPr>
        <p:txBody>
          <a:bodyPr lIns="90447" tIns="45239" rIns="90447" bIns="45239"/>
          <a:lstStyle>
            <a:lvl1pPr>
              <a:defRPr sz="48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0243" y="2041042"/>
            <a:ext cx="4278490" cy="6671734"/>
          </a:xfrm>
          <a:prstGeom prst="rect">
            <a:avLst/>
          </a:prstGeom>
        </p:spPr>
        <p:txBody>
          <a:bodyPr lIns="90447" tIns="45239" rIns="90447" bIns="45239"/>
          <a:lstStyle>
            <a:lvl1pPr marL="0" indent="0">
              <a:buNone/>
              <a:defRPr sz="2100"/>
            </a:lvl1pPr>
            <a:lvl2pPr marL="643118" indent="0">
              <a:buNone/>
              <a:defRPr sz="1800"/>
            </a:lvl2pPr>
            <a:lvl3pPr marL="1286242" indent="0">
              <a:buNone/>
              <a:defRPr sz="1400"/>
            </a:lvl3pPr>
            <a:lvl4pPr marL="1929379" indent="0">
              <a:buNone/>
              <a:defRPr sz="1300"/>
            </a:lvl4pPr>
            <a:lvl5pPr marL="2572503" indent="0">
              <a:buNone/>
              <a:defRPr sz="1300"/>
            </a:lvl5pPr>
            <a:lvl6pPr marL="3215637" indent="0">
              <a:buNone/>
              <a:defRPr sz="1300"/>
            </a:lvl6pPr>
            <a:lvl7pPr marL="3858756" indent="0">
              <a:buNone/>
              <a:defRPr sz="1300"/>
            </a:lvl7pPr>
            <a:lvl8pPr marL="4501877" indent="0">
              <a:buNone/>
              <a:defRPr sz="1300"/>
            </a:lvl8pPr>
            <a:lvl9pPr marL="5145002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A9C6300-F955-4B57-9C1C-237C6B352C36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6DA955A-402E-4B67-B3BA-723CFFBE96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27942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033" y="6827533"/>
            <a:ext cx="7802880" cy="806027"/>
          </a:xfrm>
          <a:prstGeom prst="rect">
            <a:avLst/>
          </a:prstGeom>
        </p:spPr>
        <p:txBody>
          <a:bodyPr lIns="90447" tIns="45239" rIns="90447" bIns="45239"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9033" y="871502"/>
            <a:ext cx="7802880" cy="5852160"/>
          </a:xfrm>
          <a:prstGeom prst="rect">
            <a:avLst/>
          </a:prstGeom>
        </p:spPr>
        <p:txBody>
          <a:bodyPr lIns="90447" tIns="45239" rIns="90447" bIns="45239"/>
          <a:lstStyle>
            <a:lvl1pPr marL="0" indent="0">
              <a:buNone/>
              <a:defRPr sz="4800"/>
            </a:lvl1pPr>
            <a:lvl2pPr marL="643118" indent="0">
              <a:buNone/>
              <a:defRPr sz="3800"/>
            </a:lvl2pPr>
            <a:lvl3pPr marL="1286242" indent="0">
              <a:buNone/>
              <a:defRPr sz="3300"/>
            </a:lvl3pPr>
            <a:lvl4pPr marL="1929379" indent="0">
              <a:buNone/>
              <a:defRPr sz="2700"/>
            </a:lvl4pPr>
            <a:lvl5pPr marL="2572503" indent="0">
              <a:buNone/>
              <a:defRPr sz="2700"/>
            </a:lvl5pPr>
            <a:lvl6pPr marL="3215637" indent="0">
              <a:buNone/>
              <a:defRPr sz="2700"/>
            </a:lvl6pPr>
            <a:lvl7pPr marL="3858756" indent="0">
              <a:buNone/>
              <a:defRPr sz="2700"/>
            </a:lvl7pPr>
            <a:lvl8pPr marL="4501877" indent="0">
              <a:buNone/>
              <a:defRPr sz="2700"/>
            </a:lvl8pPr>
            <a:lvl9pPr marL="5145002" indent="0">
              <a:buNone/>
              <a:defRPr sz="27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9033" y="7633618"/>
            <a:ext cx="7802880" cy="1144693"/>
          </a:xfrm>
          <a:prstGeom prst="rect">
            <a:avLst/>
          </a:prstGeom>
        </p:spPr>
        <p:txBody>
          <a:bodyPr lIns="90447" tIns="45239" rIns="90447" bIns="45239"/>
          <a:lstStyle>
            <a:lvl1pPr marL="0" indent="0">
              <a:buNone/>
              <a:defRPr sz="2100"/>
            </a:lvl1pPr>
            <a:lvl2pPr marL="643118" indent="0">
              <a:buNone/>
              <a:defRPr sz="1800"/>
            </a:lvl2pPr>
            <a:lvl3pPr marL="1286242" indent="0">
              <a:buNone/>
              <a:defRPr sz="1400"/>
            </a:lvl3pPr>
            <a:lvl4pPr marL="1929379" indent="0">
              <a:buNone/>
              <a:defRPr sz="1300"/>
            </a:lvl4pPr>
            <a:lvl5pPr marL="2572503" indent="0">
              <a:buNone/>
              <a:defRPr sz="1300"/>
            </a:lvl5pPr>
            <a:lvl6pPr marL="3215637" indent="0">
              <a:buNone/>
              <a:defRPr sz="1300"/>
            </a:lvl6pPr>
            <a:lvl7pPr marL="3858756" indent="0">
              <a:buNone/>
              <a:defRPr sz="1300"/>
            </a:lvl7pPr>
            <a:lvl8pPr marL="4501877" indent="0">
              <a:buNone/>
              <a:defRPr sz="1300"/>
            </a:lvl8pPr>
            <a:lvl9pPr marL="5145002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7D98ED69-6E25-4F3A-9F7B-42F1D3A8244B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A3D7EA44-57A7-4203-A5EF-17A089DF3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34830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90447" tIns="45239" rIns="90447" bIns="4523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249" y="2275872"/>
            <a:ext cx="11704320" cy="6436925"/>
          </a:xfrm>
          <a:prstGeom prst="rect">
            <a:avLst/>
          </a:prstGeom>
        </p:spPr>
        <p:txBody>
          <a:bodyPr vert="eaVert" lIns="90447" tIns="45239" rIns="90447" bIns="45239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0685B81-7158-4EE5-A296-BDB8588F2D9B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7737C8E-A23C-4A27-857B-7DD3CB87F3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2154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28480" y="390689"/>
            <a:ext cx="2926080" cy="8322169"/>
          </a:xfrm>
          <a:prstGeom prst="rect">
            <a:avLst/>
          </a:prstGeom>
        </p:spPr>
        <p:txBody>
          <a:bodyPr vert="eaVert" lIns="90447" tIns="45239" rIns="90447" bIns="45239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0290" y="390689"/>
            <a:ext cx="8561493" cy="8322169"/>
          </a:xfrm>
          <a:prstGeom prst="rect">
            <a:avLst/>
          </a:prstGeom>
        </p:spPr>
        <p:txBody>
          <a:bodyPr vert="eaVert" lIns="90447" tIns="45239" rIns="90447" bIns="45239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0878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88A9E1E-F654-4DD7-B4EE-5AE303358CDD}" type="datetimeFigureOut">
              <a:rPr lang="ru-RU" smtClean="0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522" y="9040867"/>
            <a:ext cx="4117975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217" y="9040867"/>
            <a:ext cx="3033712" cy="519111"/>
          </a:xfrm>
          <a:prstGeom prst="rect">
            <a:avLst/>
          </a:prstGeom>
        </p:spPr>
        <p:txBody>
          <a:bodyPr lIns="90447" tIns="45239" rIns="90447" bIns="45239"/>
          <a:lstStyle>
            <a:lvl1pPr defTabSz="128624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4623AB17-93F5-4AEB-8205-BE0C82B36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47168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75981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06337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11040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1124426" y="5928926"/>
            <a:ext cx="10754361" cy="0"/>
          </a:xfrm>
          <a:prstGeom prst="line">
            <a:avLst/>
          </a:prstGeom>
          <a:noFill/>
          <a:ln w="28575">
            <a:solidFill>
              <a:srgbClr val="4062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8100" tIns="54033" rIns="108100" bIns="54033"/>
          <a:lstStyle/>
          <a:p>
            <a:pPr defTabSz="90487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00">
              <a:solidFill>
                <a:prstClr val="black"/>
              </a:solidFill>
            </a:endParaRPr>
          </a:p>
        </p:txBody>
      </p:sp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729" y="3019893"/>
            <a:ext cx="12289364" cy="787907"/>
          </a:xfrm>
          <a:prstGeom prst="rect">
            <a:avLst/>
          </a:prstGeom>
        </p:spPr>
        <p:txBody>
          <a:bodyPr/>
          <a:lstStyle>
            <a:lvl1pPr>
              <a:defRPr sz="4300">
                <a:solidFill>
                  <a:srgbClr val="1A1446"/>
                </a:solidFill>
              </a:defRPr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24374" y="5928340"/>
            <a:ext cx="10754624" cy="232949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100">
                <a:solidFill>
                  <a:srgbClr val="1A1446"/>
                </a:solidFill>
              </a:defRPr>
            </a:lvl1pPr>
          </a:lstStyle>
          <a:p>
            <a:r>
              <a:rPr lang="en-US" altLang="en-US"/>
              <a:t>Click to edit Master subtitle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69785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5863" indent="-275863">
              <a:buSzPct val="90000"/>
              <a:defRPr/>
            </a:lvl1pPr>
            <a:lvl2pPr marL="679326" indent="-272120">
              <a:buClr>
                <a:schemeClr val="bg2">
                  <a:lumMod val="50000"/>
                </a:schemeClr>
              </a:buClr>
              <a:buSzPct val="75000"/>
              <a:defRPr/>
            </a:lvl2pPr>
            <a:lvl4pPr>
              <a:buClr>
                <a:schemeClr val="bg2">
                  <a:lumMod val="50000"/>
                </a:schemeClr>
              </a:buClr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1955806" cy="77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lang="en-US"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5705C21A-DE5A-4961-B6E5-E9276EF00D99}" type="slidenum">
              <a:rPr lang="en-GB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73544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4" y="1408854"/>
            <a:ext cx="5743787" cy="7310685"/>
          </a:xfrm>
        </p:spPr>
        <p:txBody>
          <a:bodyPr/>
          <a:lstStyle>
            <a:lvl1pPr>
              <a:defRPr sz="3300"/>
            </a:lvl1pPr>
            <a:lvl2pPr>
              <a:buClr>
                <a:schemeClr val="bg2">
                  <a:lumMod val="50000"/>
                </a:schemeClr>
              </a:buClr>
              <a:defRPr sz="2900"/>
            </a:lvl2pPr>
            <a:lvl3pPr>
              <a:defRPr sz="2400"/>
            </a:lvl3pPr>
            <a:lvl4pPr>
              <a:buClr>
                <a:schemeClr val="bg2">
                  <a:lumMod val="50000"/>
                </a:schemeClr>
              </a:buCl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1408854"/>
            <a:ext cx="5743787" cy="7310685"/>
          </a:xfrm>
        </p:spPr>
        <p:txBody>
          <a:bodyPr/>
          <a:lstStyle>
            <a:lvl1pPr>
              <a:defRPr sz="3300"/>
            </a:lvl1pPr>
            <a:lvl2pPr>
              <a:buClr>
                <a:schemeClr val="bg2">
                  <a:lumMod val="50000"/>
                </a:schemeClr>
              </a:buClr>
              <a:defRPr sz="2900"/>
            </a:lvl2pPr>
            <a:lvl3pPr>
              <a:defRPr sz="2400"/>
            </a:lvl3pPr>
            <a:lvl4pPr>
              <a:buClr>
                <a:schemeClr val="bg2">
                  <a:lumMod val="50000"/>
                </a:schemeClr>
              </a:buCl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69336" y="252138"/>
            <a:ext cx="10525760" cy="52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lang="en-US"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8A066BE6-9A38-4F0A-9786-7620EC7E92D9}" type="slidenum">
              <a:rPr lang="en-GB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91927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90" y="1517250"/>
            <a:ext cx="5746045" cy="90988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0477" indent="0">
              <a:buNone/>
              <a:defRPr sz="2400" b="1"/>
            </a:lvl2pPr>
            <a:lvl3pPr marL="1080954" indent="0">
              <a:buNone/>
              <a:defRPr sz="2100" b="1"/>
            </a:lvl3pPr>
            <a:lvl4pPr marL="1621410" indent="0">
              <a:buNone/>
              <a:defRPr sz="1800" b="1"/>
            </a:lvl4pPr>
            <a:lvl5pPr marL="2161892" indent="0">
              <a:buNone/>
              <a:defRPr sz="1800" b="1"/>
            </a:lvl5pPr>
            <a:lvl6pPr marL="2702360" indent="0">
              <a:buNone/>
              <a:defRPr sz="1800" b="1"/>
            </a:lvl6pPr>
            <a:lvl7pPr marL="3242823" indent="0">
              <a:buNone/>
              <a:defRPr sz="1800" b="1"/>
            </a:lvl7pPr>
            <a:lvl8pPr marL="3783308" indent="0">
              <a:buNone/>
              <a:defRPr sz="1800" b="1"/>
            </a:lvl8pPr>
            <a:lvl9pPr marL="4323772" indent="0">
              <a:buNone/>
              <a:defRPr sz="1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90" y="2427112"/>
            <a:ext cx="5746045" cy="5619610"/>
          </a:xfrm>
        </p:spPr>
        <p:txBody>
          <a:bodyPr/>
          <a:lstStyle>
            <a:lvl1pPr>
              <a:defRPr sz="2900"/>
            </a:lvl1pPr>
            <a:lvl2pPr>
              <a:buClr>
                <a:schemeClr val="bg2">
                  <a:lumMod val="50000"/>
                </a:schemeClr>
              </a:buClr>
              <a:defRPr sz="2400"/>
            </a:lvl2pPr>
            <a:lvl3pPr>
              <a:defRPr sz="2100"/>
            </a:lvl3pPr>
            <a:lvl4pPr>
              <a:buClr>
                <a:schemeClr val="bg2">
                  <a:lumMod val="50000"/>
                </a:schemeClr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0" y="1517250"/>
            <a:ext cx="5748302" cy="90988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0477" indent="0">
              <a:buNone/>
              <a:defRPr sz="2400" b="1"/>
            </a:lvl2pPr>
            <a:lvl3pPr marL="1080954" indent="0">
              <a:buNone/>
              <a:defRPr sz="2100" b="1"/>
            </a:lvl3pPr>
            <a:lvl4pPr marL="1621410" indent="0">
              <a:buNone/>
              <a:defRPr sz="1800" b="1"/>
            </a:lvl4pPr>
            <a:lvl5pPr marL="2161892" indent="0">
              <a:buNone/>
              <a:defRPr sz="1800" b="1"/>
            </a:lvl5pPr>
            <a:lvl6pPr marL="2702360" indent="0">
              <a:buNone/>
              <a:defRPr sz="1800" b="1"/>
            </a:lvl6pPr>
            <a:lvl7pPr marL="3242823" indent="0">
              <a:buNone/>
              <a:defRPr sz="1800" b="1"/>
            </a:lvl7pPr>
            <a:lvl8pPr marL="3783308" indent="0">
              <a:buNone/>
              <a:defRPr sz="1800" b="1"/>
            </a:lvl8pPr>
            <a:lvl9pPr marL="4323772" indent="0">
              <a:buNone/>
              <a:defRPr sz="1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0" y="2427112"/>
            <a:ext cx="5748302" cy="5619610"/>
          </a:xfrm>
        </p:spPr>
        <p:txBody>
          <a:bodyPr/>
          <a:lstStyle>
            <a:lvl1pPr>
              <a:defRPr sz="2900"/>
            </a:lvl1pPr>
            <a:lvl2pPr>
              <a:buClr>
                <a:schemeClr val="bg2">
                  <a:lumMod val="50000"/>
                </a:schemeClr>
              </a:buClr>
              <a:defRPr sz="2400"/>
            </a:lvl2pPr>
            <a:lvl3pPr>
              <a:defRPr sz="2100"/>
            </a:lvl3pPr>
            <a:lvl4pPr>
              <a:buClr>
                <a:schemeClr val="bg2">
                  <a:lumMod val="50000"/>
                </a:schemeClr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69336" y="252138"/>
            <a:ext cx="10525760" cy="52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lang="en-US"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97B56D83-102B-477C-B9CF-B0FD7C896223}" type="slidenum">
              <a:rPr lang="en-GB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37563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283756" cy="77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lang="en-US"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CED7119D-385F-4E56-9AD9-DA3B2BE06896}" type="slidenum">
              <a:rPr lang="en-GB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2976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lang="en-US"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7993E76B-F9FF-46D6-B7ED-05BD39607A86}" type="slidenum">
              <a:rPr lang="en-GB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012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3" y="1603347"/>
            <a:ext cx="4278490" cy="437730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7" y="388359"/>
            <a:ext cx="7270044" cy="832442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3" y="2041042"/>
            <a:ext cx="4278490" cy="6671734"/>
          </a:xfrm>
        </p:spPr>
        <p:txBody>
          <a:bodyPr/>
          <a:lstStyle>
            <a:lvl1pPr marL="0" indent="0">
              <a:buNone/>
              <a:defRPr sz="1800"/>
            </a:lvl1pPr>
            <a:lvl2pPr marL="540477" indent="0">
              <a:buNone/>
              <a:defRPr sz="1400"/>
            </a:lvl2pPr>
            <a:lvl3pPr marL="1080954" indent="0">
              <a:buNone/>
              <a:defRPr sz="1300"/>
            </a:lvl3pPr>
            <a:lvl4pPr marL="1621410" indent="0">
              <a:buNone/>
              <a:defRPr sz="1100"/>
            </a:lvl4pPr>
            <a:lvl5pPr marL="2161892" indent="0">
              <a:buNone/>
              <a:defRPr sz="1100"/>
            </a:lvl5pPr>
            <a:lvl6pPr marL="2702360" indent="0">
              <a:buNone/>
              <a:defRPr sz="1100"/>
            </a:lvl6pPr>
            <a:lvl7pPr marL="3242823" indent="0">
              <a:buNone/>
              <a:defRPr sz="1100"/>
            </a:lvl7pPr>
            <a:lvl8pPr marL="3783308" indent="0">
              <a:buNone/>
              <a:defRPr sz="1100"/>
            </a:lvl8pPr>
            <a:lvl9pPr marL="4323772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79842"/>
            <a:ext cx="3034453" cy="650240"/>
          </a:xfrm>
          <a:prstGeom prst="rect">
            <a:avLst/>
          </a:prstGeom>
        </p:spPr>
        <p:txBody>
          <a:bodyPr lIns="108100" tIns="54033" rIns="108100" bIns="5403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904873">
              <a:defRPr/>
            </a:pPr>
            <a:fld id="{2AD37C41-234B-4027-8759-3858D1067575}" type="datetime1">
              <a:rPr lang="ru-RU" sz="1800" smtClean="0">
                <a:solidFill>
                  <a:prstClr val="black"/>
                </a:solidFill>
              </a:rPr>
              <a:pPr defTabSz="904873">
                <a:defRPr/>
              </a:pPr>
              <a:t>10.06.2021</a:t>
            </a:fld>
            <a:endParaRPr lang="ru-RU" sz="1800">
              <a:solidFill>
                <a:prstClr val="black"/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lang="en-US"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E8F035E7-7838-4B3F-9FEB-AB2CF407CC72}" type="slidenum">
              <a:rPr lang="en-GB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50777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0" y="7195863"/>
            <a:ext cx="7802880" cy="437730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0" y="1734041"/>
            <a:ext cx="7802880" cy="4989687"/>
          </a:xfrm>
        </p:spPr>
        <p:txBody>
          <a:bodyPr/>
          <a:lstStyle>
            <a:lvl1pPr marL="0" indent="0">
              <a:buNone/>
              <a:defRPr sz="3800"/>
            </a:lvl1pPr>
            <a:lvl2pPr marL="540477" indent="0">
              <a:buNone/>
              <a:defRPr sz="3300"/>
            </a:lvl2pPr>
            <a:lvl3pPr marL="1080954" indent="0">
              <a:buNone/>
              <a:defRPr sz="2900"/>
            </a:lvl3pPr>
            <a:lvl4pPr marL="1621410" indent="0">
              <a:buNone/>
              <a:defRPr sz="2400"/>
            </a:lvl4pPr>
            <a:lvl5pPr marL="2161892" indent="0">
              <a:buNone/>
              <a:defRPr sz="2400"/>
            </a:lvl5pPr>
            <a:lvl6pPr marL="2702360" indent="0">
              <a:buNone/>
              <a:defRPr sz="2400"/>
            </a:lvl6pPr>
            <a:lvl7pPr marL="3242823" indent="0">
              <a:buNone/>
              <a:defRPr sz="2400"/>
            </a:lvl7pPr>
            <a:lvl8pPr marL="3783308" indent="0">
              <a:buNone/>
              <a:defRPr sz="2400"/>
            </a:lvl8pPr>
            <a:lvl9pPr marL="4323772" indent="0">
              <a:buNone/>
              <a:defRPr sz="24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0" y="7633618"/>
            <a:ext cx="7802880" cy="1144693"/>
          </a:xfrm>
        </p:spPr>
        <p:txBody>
          <a:bodyPr/>
          <a:lstStyle>
            <a:lvl1pPr marL="0" indent="0">
              <a:buNone/>
              <a:defRPr sz="1800"/>
            </a:lvl1pPr>
            <a:lvl2pPr marL="540477" indent="0">
              <a:buNone/>
              <a:defRPr sz="1400"/>
            </a:lvl2pPr>
            <a:lvl3pPr marL="1080954" indent="0">
              <a:buNone/>
              <a:defRPr sz="1300"/>
            </a:lvl3pPr>
            <a:lvl4pPr marL="1621410" indent="0">
              <a:buNone/>
              <a:defRPr sz="1100"/>
            </a:lvl4pPr>
            <a:lvl5pPr marL="2161892" indent="0">
              <a:buNone/>
              <a:defRPr sz="1100"/>
            </a:lvl5pPr>
            <a:lvl6pPr marL="2702360" indent="0">
              <a:buNone/>
              <a:defRPr sz="1100"/>
            </a:lvl6pPr>
            <a:lvl7pPr marL="3242823" indent="0">
              <a:buNone/>
              <a:defRPr sz="1100"/>
            </a:lvl7pPr>
            <a:lvl8pPr marL="3783308" indent="0">
              <a:buNone/>
              <a:defRPr sz="1100"/>
            </a:lvl8pPr>
            <a:lvl9pPr marL="4323772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lang="en-US"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C01BB6B5-0BDB-431B-A97C-F98FF951F1B0}" type="slidenum">
              <a:rPr lang="en-GB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582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50249" y="1625604"/>
            <a:ext cx="11704320" cy="7093938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7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69336" y="252138"/>
            <a:ext cx="10525760" cy="52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lang="en-US"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720564C4-5893-4319-BB9A-AA80DDDE425E}" type="slidenum">
              <a:rPr lang="en-GB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98795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50244" y="2275844"/>
            <a:ext cx="5743787" cy="64436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4"/>
            <a:ext cx="5743787" cy="64436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69336" y="252138"/>
            <a:ext cx="10525760" cy="52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79842"/>
            <a:ext cx="3034453" cy="650240"/>
          </a:xfrm>
          <a:prstGeom prst="rect">
            <a:avLst/>
          </a:prstGeom>
        </p:spPr>
        <p:txBody>
          <a:bodyPr lIns="108100" tIns="54033" rIns="108100" bIns="5403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904873">
              <a:defRPr/>
            </a:pPr>
            <a:fld id="{AFE4AB6A-6C6F-42D6-8668-3E16243ED900}" type="datetime1">
              <a:rPr lang="ru-RU" sz="1800" smtClean="0">
                <a:solidFill>
                  <a:prstClr val="black"/>
                </a:solidFill>
              </a:rPr>
              <a:pPr defTabSz="904873">
                <a:defRPr/>
              </a:pPr>
              <a:t>10.06.2021</a:t>
            </a:fld>
            <a:endParaRPr lang="ru-RU" sz="1800">
              <a:solidFill>
                <a:prstClr val="black"/>
              </a:solidFill>
            </a:endParaRPr>
          </a:p>
        </p:txBody>
      </p:sp>
      <p:sp>
        <p:nvSpPr>
          <p:cNvPr id="6" name="Slide Number Placeholder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320107" y="8879901"/>
            <a:ext cx="3034453" cy="32456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C5ECD-61C4-4852-94B5-FB520B46B4CB}" type="slidenum">
              <a:rPr lang="ru-RU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01382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bg2">
                  <a:lumMod val="50000"/>
                </a:schemeClr>
              </a:buClr>
              <a:defRPr/>
            </a:lvl2pPr>
            <a:lvl4pPr>
              <a:buClr>
                <a:schemeClr val="bg2">
                  <a:lumMod val="50000"/>
                </a:schemeClr>
              </a:buClr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87689" y="203604"/>
            <a:ext cx="11866880" cy="525272"/>
          </a:xfrm>
          <a:prstGeom prst="rect">
            <a:avLst/>
          </a:prstGeom>
        </p:spPr>
        <p:txBody>
          <a:bodyPr lIns="324277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79842"/>
            <a:ext cx="3034453" cy="650240"/>
          </a:xfrm>
          <a:prstGeom prst="rect">
            <a:avLst/>
          </a:prstGeom>
        </p:spPr>
        <p:txBody>
          <a:bodyPr lIns="108100" tIns="54033" rIns="108100" bIns="5403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904873">
              <a:defRPr/>
            </a:pPr>
            <a:fld id="{80E7E3F0-3B47-4942-8987-A642906AEBF5}" type="datetime1">
              <a:rPr lang="ru-RU" sz="1800" smtClean="0">
                <a:solidFill>
                  <a:prstClr val="black"/>
                </a:solidFill>
              </a:rPr>
              <a:pPr defTabSz="904873">
                <a:defRPr/>
              </a:pPr>
              <a:t>10.06.2021</a:t>
            </a:fld>
            <a:endParaRPr lang="ru-RU" sz="180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320107" y="8879901"/>
            <a:ext cx="3034453" cy="32456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A3F52-8CF4-401C-9790-2C1DDA731105}" type="slidenum">
              <a:rPr lang="ru-RU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05590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8858" y="1408855"/>
            <a:ext cx="5364480" cy="72610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0089" y="1408855"/>
            <a:ext cx="5364480" cy="72610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87689" y="203604"/>
            <a:ext cx="11866880" cy="5252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79842"/>
            <a:ext cx="3034453" cy="650240"/>
          </a:xfrm>
          <a:prstGeom prst="rect">
            <a:avLst/>
          </a:prstGeom>
        </p:spPr>
        <p:txBody>
          <a:bodyPr lIns="108100" tIns="54033" rIns="108100" bIns="5403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904873">
              <a:defRPr/>
            </a:pPr>
            <a:fld id="{501EC767-054D-4572-8DA7-5C3CF8980117}" type="datetime1">
              <a:rPr lang="ru-RU" sz="1800" smtClean="0">
                <a:solidFill>
                  <a:prstClr val="black"/>
                </a:solidFill>
              </a:rPr>
              <a:pPr defTabSz="904873">
                <a:defRPr/>
              </a:pPr>
              <a:t>10.06.2021</a:t>
            </a:fld>
            <a:endParaRPr lang="ru-RU" sz="1800">
              <a:solidFill>
                <a:prstClr val="black"/>
              </a:solidFill>
            </a:endParaRPr>
          </a:p>
        </p:txBody>
      </p:sp>
      <p:sp>
        <p:nvSpPr>
          <p:cNvPr id="6" name="Slide Number Placeholder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320107" y="8879901"/>
            <a:ext cx="3034453" cy="32456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A6423-6726-4599-B6F6-5ADF5A5A890A}" type="slidenum">
              <a:rPr lang="ru-RU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73765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50249" y="940765"/>
            <a:ext cx="11704320" cy="525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50244" y="2275996"/>
            <a:ext cx="5743787" cy="31089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610773" y="2275996"/>
            <a:ext cx="5743787" cy="31089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50244" y="5601579"/>
            <a:ext cx="5743787" cy="31112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10773" y="5601579"/>
            <a:ext cx="5743787" cy="31112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9320107" y="8879901"/>
            <a:ext cx="3034453" cy="32456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94687-8EC9-4593-92EB-773C2AFF4F3D}" type="slidenum">
              <a:rPr lang="ru-RU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40172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940765"/>
            <a:ext cx="11704320" cy="525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50244" y="2275868"/>
            <a:ext cx="5743787" cy="64369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610773" y="2275996"/>
            <a:ext cx="5743787" cy="31089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610773" y="5601579"/>
            <a:ext cx="5743787" cy="31112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9320107" y="8879901"/>
            <a:ext cx="3034453" cy="32456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5931A-C83F-461D-BBC8-DA836CC177DD}" type="slidenum">
              <a:rPr lang="ru-RU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48986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294" y="2183294"/>
            <a:ext cx="5746045" cy="90988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0477" indent="0">
              <a:buNone/>
              <a:defRPr sz="2400" b="1"/>
            </a:lvl2pPr>
            <a:lvl3pPr marL="1080954" indent="0">
              <a:buNone/>
              <a:defRPr sz="2100" b="1"/>
            </a:lvl3pPr>
            <a:lvl4pPr marL="1621410" indent="0">
              <a:buNone/>
              <a:defRPr sz="1800" b="1"/>
            </a:lvl4pPr>
            <a:lvl5pPr marL="2161892" indent="0">
              <a:buNone/>
              <a:defRPr sz="1800" b="1"/>
            </a:lvl5pPr>
            <a:lvl6pPr marL="2702360" indent="0">
              <a:buNone/>
              <a:defRPr sz="1800" b="1"/>
            </a:lvl6pPr>
            <a:lvl7pPr marL="3242823" indent="0">
              <a:buNone/>
              <a:defRPr sz="1800" b="1"/>
            </a:lvl7pPr>
            <a:lvl8pPr marL="3783308" indent="0">
              <a:buNone/>
              <a:defRPr sz="1800" b="1"/>
            </a:lvl8pPr>
            <a:lvl9pPr marL="4323772" indent="0">
              <a:buNone/>
              <a:defRPr sz="1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294" y="3093157"/>
            <a:ext cx="5746045" cy="5619610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6261" y="2183294"/>
            <a:ext cx="5748302" cy="90988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0477" indent="0">
              <a:buNone/>
              <a:defRPr sz="2400" b="1"/>
            </a:lvl2pPr>
            <a:lvl3pPr marL="1080954" indent="0">
              <a:buNone/>
              <a:defRPr sz="2100" b="1"/>
            </a:lvl3pPr>
            <a:lvl4pPr marL="1621410" indent="0">
              <a:buNone/>
              <a:defRPr sz="1800" b="1"/>
            </a:lvl4pPr>
            <a:lvl5pPr marL="2161892" indent="0">
              <a:buNone/>
              <a:defRPr sz="1800" b="1"/>
            </a:lvl5pPr>
            <a:lvl6pPr marL="2702360" indent="0">
              <a:buNone/>
              <a:defRPr sz="1800" b="1"/>
            </a:lvl6pPr>
            <a:lvl7pPr marL="3242823" indent="0">
              <a:buNone/>
              <a:defRPr sz="1800" b="1"/>
            </a:lvl7pPr>
            <a:lvl8pPr marL="3783308" indent="0">
              <a:buNone/>
              <a:defRPr sz="1800" b="1"/>
            </a:lvl8pPr>
            <a:lvl9pPr marL="4323772" indent="0">
              <a:buNone/>
              <a:defRPr sz="1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606261" y="3093157"/>
            <a:ext cx="5748302" cy="5619610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9320107" y="8879901"/>
            <a:ext cx="3034453" cy="32456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BB423-0EE7-40E9-AF62-BDC74D0A78C3}" type="slidenum">
              <a:rPr lang="ru-RU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18691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45FE2-0E73-4D8C-BABE-422B5122D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5" y="1489761"/>
            <a:ext cx="12902279" cy="753090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38CAE-7CA9-47A3-AC9C-9A8D93D6D9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9206645"/>
            <a:ext cx="2926080" cy="519289"/>
          </a:xfrm>
        </p:spPr>
        <p:txBody>
          <a:bodyPr lIns="108100" tIns="54033" rIns="108100" bIns="54033"/>
          <a:lstStyle/>
          <a:p>
            <a:pPr defTabSz="904873" eaLnBrk="0" fontAlgn="base" hangingPunct="0">
              <a:spcBef>
                <a:spcPct val="0"/>
              </a:spcBef>
              <a:spcAft>
                <a:spcPct val="0"/>
              </a:spcAft>
            </a:pPr>
            <a:fld id="{0E088A72-8B89-45E0-8227-5356E6B5CD7C}" type="datetime1">
              <a:rPr lang="en-US" sz="1800" smtClean="0">
                <a:solidFill>
                  <a:prstClr val="black"/>
                </a:solidFill>
              </a:rPr>
              <a:pPr defTabSz="904873" eaLnBrk="0" fontAlgn="base" hangingPunct="0">
                <a:spcBef>
                  <a:spcPct val="0"/>
                </a:spcBef>
                <a:spcAft>
                  <a:spcPct val="0"/>
                </a:spcAft>
              </a:pPr>
              <a:t>6/10/2021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49490-0E89-47DD-9C42-4ACAFA64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38274" y="9190692"/>
            <a:ext cx="2926080" cy="324565"/>
          </a:xfrm>
        </p:spPr>
        <p:txBody>
          <a:bodyPr/>
          <a:lstStyle/>
          <a:p>
            <a:fld id="{24F66BC5-7689-4DFF-8DE6-1BDF414E09F3}" type="slidenum">
              <a:rPr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842D99-0970-44EA-997E-2E92BF1E3184}"/>
              </a:ext>
            </a:extLst>
          </p:cNvPr>
          <p:cNvCxnSpPr/>
          <p:nvPr userDrawn="1"/>
        </p:nvCxnSpPr>
        <p:spPr>
          <a:xfrm>
            <a:off x="0" y="992229"/>
            <a:ext cx="130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79D4E7A-E593-4567-9E80-C3A5194C73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1311" y="6916"/>
            <a:ext cx="1503492" cy="9616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51D138-3F05-43EB-9D87-A596C78B3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3"/>
            <a:ext cx="11501306" cy="968586"/>
          </a:xfrm>
        </p:spPr>
        <p:txBody>
          <a:bodyPr>
            <a:normAutofit/>
          </a:bodyPr>
          <a:lstStyle>
            <a:lvl1pPr>
              <a:defRPr sz="2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836368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" y="47"/>
            <a:ext cx="11399521" cy="939236"/>
          </a:xfrm>
        </p:spPr>
        <p:txBody>
          <a:bodyPr wrap="square" lIns="108100" tIns="54033" rIns="108100" bIns="54033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 sz="2900" b="1" i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lIns="108100" tIns="54033" rIns="108100" bIns="54033"/>
          <a:lstStyle/>
          <a:p>
            <a:pPr defTabSz="904873" eaLnBrk="0" fontAlgn="base" hangingPunct="0">
              <a:spcBef>
                <a:spcPct val="0"/>
              </a:spcBef>
              <a:spcAft>
                <a:spcPct val="0"/>
              </a:spcAft>
            </a:pPr>
            <a:fld id="{73BEED23-24AB-4685-9C99-3ABBC2627ABA}" type="datetime1">
              <a:rPr lang="en-US" sz="1800" smtClean="0">
                <a:solidFill>
                  <a:prstClr val="black"/>
                </a:solidFill>
              </a:rPr>
              <a:pPr defTabSz="904873" eaLnBrk="0" fontAlgn="base" hangingPunct="0">
                <a:spcBef>
                  <a:spcPct val="0"/>
                </a:spcBef>
                <a:spcAft>
                  <a:spcPct val="0"/>
                </a:spcAft>
              </a:pPr>
              <a:t>6/10/2021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313F-2EF1-7043-89FD-C3524988B3AC}" type="slidenum">
              <a:rPr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207303"/>
            <a:ext cx="4389120" cy="519289"/>
          </a:xfrm>
        </p:spPr>
        <p:txBody>
          <a:bodyPr/>
          <a:lstStyle/>
          <a:p>
            <a:r>
              <a:rPr lang="ru-RU" dirty="0">
                <a:solidFill>
                  <a:prstClr val="white">
                    <a:lumMod val="65000"/>
                  </a:prstClr>
                </a:solidFill>
              </a:rPr>
              <a:t>Только для внутреннего использования</a:t>
            </a:r>
            <a:endParaRPr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8302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823243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360" y="3029976"/>
            <a:ext cx="11054080" cy="2090705"/>
          </a:xfrm>
        </p:spPr>
        <p:txBody>
          <a:bodyPr lIns="144281" tIns="72146" rIns="144281" bIns="72146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0720" y="5527104"/>
            <a:ext cx="9103360" cy="2492587"/>
          </a:xfrm>
        </p:spPr>
        <p:txBody>
          <a:bodyPr lIns="144281" tIns="72146" rIns="144281" bIns="7214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6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9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2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5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8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0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4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lIns="144281" tIns="72146" rIns="144281" bIns="72146"/>
          <a:lstStyle/>
          <a:p>
            <a:pPr defTabSz="1286130"/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86130"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lIns="144281" tIns="72146" rIns="144281" bIns="72146"/>
          <a:lstStyle/>
          <a:p>
            <a:pPr defTabSz="128613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lIns="144281" tIns="72146" rIns="144281" bIns="72146"/>
          <a:lstStyle/>
          <a:p>
            <a:pPr defTabSz="1286130"/>
            <a:fld id="{1FDA5A36-2E66-41C3-8D84-23D0449A7AA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86130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4418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955268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519331"/>
            <a:ext cx="11216640" cy="1885245"/>
          </a:xfrm>
          <a:prstGeom prst="rect">
            <a:avLst/>
          </a:prstGeom>
        </p:spPr>
        <p:txBody>
          <a:bodyPr lIns="90704" tIns="45368" rIns="90704" bIns="45368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080" y="2596465"/>
            <a:ext cx="11216640" cy="6188571"/>
          </a:xfrm>
          <a:prstGeom prst="rect">
            <a:avLst/>
          </a:prstGeom>
        </p:spPr>
        <p:txBody>
          <a:bodyPr lIns="90704" tIns="45368" rIns="90704" bIns="45368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267"/>
            <a:ext cx="2926080" cy="519289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fld id="{6808C295-58B8-4B09-B303-505A514F4DED}" type="datetimeFigureOut">
              <a:rPr lang="ru-RU" smtClean="0">
                <a:solidFill>
                  <a:prstClr val="black"/>
                </a:solidFill>
              </a:rPr>
              <a:pPr defTabSz="1288182"/>
              <a:t>10.06.2021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267"/>
            <a:ext cx="4389120" cy="519289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6" y="9040267"/>
            <a:ext cx="2926080" cy="519289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fld id="{4940470C-C38B-4C12-BC9A-F1DDE2C77FA5}" type="slidenum">
              <a:rPr lang="ru-RU" smtClean="0">
                <a:solidFill>
                  <a:prstClr val="black"/>
                </a:solidFill>
              </a:rPr>
              <a:pPr defTabSz="1288182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83369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01455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9006" tIns="64504" rIns="129006" bIns="64504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0240" y="9040226"/>
            <a:ext cx="3034453" cy="519289"/>
          </a:xfrm>
          <a:prstGeom prst="rect">
            <a:avLst/>
          </a:prstGeom>
        </p:spPr>
        <p:txBody>
          <a:bodyPr lIns="129006" tIns="64504" rIns="129006" bIns="64504"/>
          <a:lstStyle/>
          <a:p>
            <a:pPr defTabSz="1289969"/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 defTabSz="1289969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443359" y="9040226"/>
            <a:ext cx="4118187" cy="519289"/>
          </a:xfrm>
          <a:prstGeom prst="rect">
            <a:avLst/>
          </a:prstGeom>
        </p:spPr>
        <p:txBody>
          <a:bodyPr lIns="129006" tIns="64504" rIns="129006" bIns="64504"/>
          <a:lstStyle/>
          <a:p>
            <a:pPr defTabSz="1289969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0107" y="9040226"/>
            <a:ext cx="3034453" cy="519289"/>
          </a:xfrm>
          <a:prstGeom prst="rect">
            <a:avLst/>
          </a:prstGeom>
        </p:spPr>
        <p:txBody>
          <a:bodyPr lIns="129006" tIns="64504" rIns="129006" bIns="64504"/>
          <a:lstStyle/>
          <a:p>
            <a:pPr defTabSz="1289969"/>
            <a:fld id="{B19B0651-EE4F-4900-A07F-96A6BFA9D0F0}" type="slidenum">
              <a:rPr lang="ru-RU" smtClean="0">
                <a:solidFill>
                  <a:prstClr val="black"/>
                </a:solidFill>
              </a:rPr>
              <a:pPr defTabSz="1289969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66837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855969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10973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88767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Заголовок 1"/>
          <p:cNvSpPr>
            <a:spLocks noGrp="1"/>
          </p:cNvSpPr>
          <p:nvPr>
            <p:ph type="title"/>
          </p:nvPr>
        </p:nvSpPr>
        <p:spPr>
          <a:xfrm>
            <a:off x="650876" y="390526"/>
            <a:ext cx="11703050" cy="1625600"/>
          </a:xfrm>
          <a:prstGeom prst="rect">
            <a:avLst/>
          </a:prstGeom>
        </p:spPr>
        <p:txBody>
          <a:bodyPr lIns="90704" tIns="45368" rIns="90704" bIns="45368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9115" name="Дата 2"/>
          <p:cNvSpPr>
            <a:spLocks noGrp="1"/>
          </p:cNvSpPr>
          <p:nvPr>
            <p:ph type="dt" sz="half" idx="10"/>
          </p:nvPr>
        </p:nvSpPr>
        <p:spPr>
          <a:xfrm>
            <a:off x="650878" y="9040833"/>
            <a:ext cx="3033712" cy="519111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fld id="{16584FAC-8C60-4C87-8B0F-D1D4D14622ED}" type="datetimeFigureOut">
              <a:rPr lang="ru-RU" smtClean="0">
                <a:solidFill>
                  <a:prstClr val="black"/>
                </a:solidFill>
              </a:rPr>
              <a:pPr defTabSz="128818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04911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443485" y="9040833"/>
            <a:ext cx="4117975" cy="519111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endParaRPr lang="ru-RU">
              <a:solidFill>
                <a:prstClr val="black"/>
              </a:solidFill>
            </a:endParaRPr>
          </a:p>
        </p:txBody>
      </p:sp>
      <p:sp>
        <p:nvSpPr>
          <p:cNvPr id="104911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0214" y="9040833"/>
            <a:ext cx="3033712" cy="519111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fld id="{C14960E3-796D-4918-941A-FA025642D0C6}" type="slidenum">
              <a:rPr lang="ru-RU" smtClean="0">
                <a:solidFill>
                  <a:prstClr val="black"/>
                </a:solidFill>
              </a:rPr>
              <a:pPr defTabSz="128818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73959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Заголовок 1"/>
          <p:cNvSpPr>
            <a:spLocks noGrp="1"/>
          </p:cNvSpPr>
          <p:nvPr>
            <p:ph type="title"/>
          </p:nvPr>
        </p:nvSpPr>
        <p:spPr>
          <a:xfrm>
            <a:off x="650876" y="390526"/>
            <a:ext cx="11703050" cy="1625600"/>
          </a:xfrm>
          <a:prstGeom prst="rect">
            <a:avLst/>
          </a:prstGeom>
        </p:spPr>
        <p:txBody>
          <a:bodyPr lIns="90704" tIns="45368" rIns="90704" bIns="45368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983" name="Объект 2"/>
          <p:cNvSpPr>
            <a:spLocks noGrp="1"/>
          </p:cNvSpPr>
          <p:nvPr>
            <p:ph idx="1"/>
          </p:nvPr>
        </p:nvSpPr>
        <p:spPr>
          <a:xfrm>
            <a:off x="650876" y="2276499"/>
            <a:ext cx="11703050" cy="6435724"/>
          </a:xfrm>
          <a:prstGeom prst="rect">
            <a:avLst/>
          </a:prstGeom>
        </p:spPr>
        <p:txBody>
          <a:bodyPr lIns="90704" tIns="45368" rIns="90704" bIns="45368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84" name="Дата 3"/>
          <p:cNvSpPr>
            <a:spLocks noGrp="1"/>
          </p:cNvSpPr>
          <p:nvPr>
            <p:ph type="dt" sz="half" idx="10"/>
          </p:nvPr>
        </p:nvSpPr>
        <p:spPr>
          <a:xfrm>
            <a:off x="650878" y="9040833"/>
            <a:ext cx="3033712" cy="519111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fld id="{1125055B-A8A8-4D25-8B66-0A8F0C09D853}" type="datetimeFigureOut">
              <a:rPr lang="ru-RU" smtClean="0">
                <a:solidFill>
                  <a:prstClr val="black"/>
                </a:solidFill>
              </a:rPr>
              <a:pPr defTabSz="128818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04898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485" y="9040833"/>
            <a:ext cx="4117975" cy="519111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endParaRPr lang="ru-RU">
              <a:solidFill>
                <a:prstClr val="black"/>
              </a:solidFill>
            </a:endParaRPr>
          </a:p>
        </p:txBody>
      </p:sp>
      <p:sp>
        <p:nvSpPr>
          <p:cNvPr id="104898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214" y="9040833"/>
            <a:ext cx="3033712" cy="519111"/>
          </a:xfrm>
          <a:prstGeom prst="rect">
            <a:avLst/>
          </a:prstGeom>
        </p:spPr>
        <p:txBody>
          <a:bodyPr lIns="90704" tIns="45368" rIns="90704" bIns="45368"/>
          <a:lstStyle/>
          <a:p>
            <a:pPr defTabSz="1288182"/>
            <a:fld id="{6A61EB8D-079D-4F72-AC14-8905FDEA5D43}" type="slidenum">
              <a:rPr lang="ru-RU" smtClean="0">
                <a:solidFill>
                  <a:prstClr val="black"/>
                </a:solidFill>
              </a:rPr>
              <a:pPr defTabSz="128818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65509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09733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lIns="129100" tIns="64551" rIns="129100" bIns="64551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0240" y="9040207"/>
            <a:ext cx="3034453" cy="519289"/>
          </a:xfrm>
          <a:prstGeom prst="rect">
            <a:avLst/>
          </a:prstGeom>
        </p:spPr>
        <p:txBody>
          <a:bodyPr lIns="129100" tIns="64551" rIns="129100" bIns="64551"/>
          <a:lstStyle/>
          <a:p>
            <a:pPr defTabSz="1290902"/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 defTabSz="1290902"/>
              <a:t>10.06.2021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443359" y="9040207"/>
            <a:ext cx="4118187" cy="519289"/>
          </a:xfrm>
          <a:prstGeom prst="rect">
            <a:avLst/>
          </a:prstGeom>
        </p:spPr>
        <p:txBody>
          <a:bodyPr lIns="129100" tIns="64551" rIns="129100" bIns="64551"/>
          <a:lstStyle/>
          <a:p>
            <a:pPr defTabSz="1290902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0107" y="9040207"/>
            <a:ext cx="3034453" cy="519289"/>
          </a:xfrm>
          <a:prstGeom prst="rect">
            <a:avLst/>
          </a:prstGeom>
        </p:spPr>
        <p:txBody>
          <a:bodyPr lIns="129100" tIns="64551" rIns="129100" bIns="64551"/>
          <a:lstStyle/>
          <a:p>
            <a:pPr defTabSz="1290902"/>
            <a:fld id="{B19B0651-EE4F-4900-A07F-96A6BFA9D0F0}" type="slidenum">
              <a:rPr lang="ru-RU" smtClean="0">
                <a:solidFill>
                  <a:prstClr val="black"/>
                </a:solidFill>
              </a:rPr>
              <a:pPr defTabSz="1290902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538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68418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523334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360" y="3030001"/>
            <a:ext cx="11054080" cy="2090703"/>
          </a:xfrm>
        </p:spPr>
        <p:txBody>
          <a:bodyPr lIns="145072" tIns="72536" rIns="145072" bIns="72536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0720" y="5527061"/>
            <a:ext cx="9103360" cy="2492587"/>
          </a:xfrm>
        </p:spPr>
        <p:txBody>
          <a:bodyPr lIns="145072" tIns="72536" rIns="145072" bIns="7253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6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93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39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8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32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79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2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72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lIns="145072" tIns="72536" rIns="145072" bIns="72536"/>
          <a:lstStyle/>
          <a:p>
            <a:pPr defTabSz="1293237"/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93237"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lIns="145072" tIns="72536" rIns="145072" bIns="72536"/>
          <a:lstStyle/>
          <a:p>
            <a:pPr defTabSz="1293237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lIns="145072" tIns="72536" rIns="145072" bIns="72536"/>
          <a:lstStyle/>
          <a:p>
            <a:pPr defTabSz="1293237"/>
            <a:fld id="{1FDA5A36-2E66-41C3-8D84-23D0449A7AA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93237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93503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24108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49"/>
            <a:ext cx="11054080" cy="3395698"/>
          </a:xfrm>
          <a:prstGeom prst="rect">
            <a:avLst/>
          </a:prstGeom>
        </p:spPr>
        <p:txBody>
          <a:bodyPr lIns="91392" tIns="45695" rIns="91392" bIns="45695" anchor="b"/>
          <a:lstStyle>
            <a:lvl1pPr algn="ctr">
              <a:defRPr sz="8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  <a:prstGeom prst="rect">
            <a:avLst/>
          </a:prstGeom>
        </p:spPr>
        <p:txBody>
          <a:bodyPr lIns="91392" tIns="45695" rIns="91392" bIns="45695"/>
          <a:lstStyle>
            <a:lvl1pPr marL="0" indent="0" algn="ctr">
              <a:buNone/>
              <a:defRPr sz="3400"/>
            </a:lvl1pPr>
            <a:lvl2pPr marL="648985" indent="0" algn="ctr">
              <a:buNone/>
              <a:defRPr sz="2800"/>
            </a:lvl2pPr>
            <a:lvl3pPr marL="1297994" indent="0" algn="ctr">
              <a:buNone/>
              <a:defRPr sz="2600"/>
            </a:lvl3pPr>
            <a:lvl4pPr marL="1947006" indent="0" algn="ctr">
              <a:buNone/>
              <a:defRPr sz="2300"/>
            </a:lvl4pPr>
            <a:lvl5pPr marL="2596001" indent="0" algn="ctr">
              <a:buNone/>
              <a:defRPr sz="2300"/>
            </a:lvl5pPr>
            <a:lvl6pPr marL="3244992" indent="0" algn="ctr">
              <a:buNone/>
              <a:defRPr sz="2300"/>
            </a:lvl6pPr>
            <a:lvl7pPr marL="3894005" indent="0" algn="ctr">
              <a:buNone/>
              <a:defRPr sz="2300"/>
            </a:lvl7pPr>
            <a:lvl8pPr marL="4542999" indent="0" algn="ctr">
              <a:buNone/>
              <a:defRPr sz="2300"/>
            </a:lvl8pPr>
            <a:lvl9pPr marL="5191999" indent="0" algn="ctr">
              <a:buNone/>
              <a:defRPr sz="23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4080" y="9040197"/>
            <a:ext cx="2926080" cy="519289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fld id="{6808C295-58B8-4B09-B303-505A514F4DED}" type="datetimeFigureOut">
              <a:rPr lang="ru-RU" sz="2600" smtClean="0">
                <a:solidFill>
                  <a:prstClr val="black"/>
                </a:solidFill>
              </a:rPr>
              <a:pPr defTabSz="1297994"/>
              <a:t>10.06.2021</a:t>
            </a:fld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07840" y="9040197"/>
            <a:ext cx="4389120" cy="519289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4640" y="9040197"/>
            <a:ext cx="2926080" cy="519289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fld id="{4940470C-C38B-4C12-BC9A-F1DDE2C77FA5}" type="slidenum">
              <a:rPr lang="ru-RU" sz="2600" smtClean="0">
                <a:solidFill>
                  <a:prstClr val="black"/>
                </a:solidFill>
              </a:rPr>
              <a:pPr defTabSz="1297994"/>
              <a:t>‹#›</a:t>
            </a:fld>
            <a:endParaRPr lang="ru-RU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66066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Заголовок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  <a:prstGeom prst="rect">
            <a:avLst/>
          </a:prstGeom>
        </p:spPr>
        <p:txBody>
          <a:bodyPr lIns="91392" tIns="45695" rIns="91392" bIns="45695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9115" name="Дата 2"/>
          <p:cNvSpPr>
            <a:spLocks noGrp="1"/>
          </p:cNvSpPr>
          <p:nvPr>
            <p:ph type="dt" sz="half" idx="10"/>
          </p:nvPr>
        </p:nvSpPr>
        <p:spPr>
          <a:xfrm>
            <a:off x="650878" y="9040825"/>
            <a:ext cx="3033712" cy="519113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fld id="{16584FAC-8C60-4C87-8B0F-D1D4D14622ED}" type="datetimeFigureOut">
              <a:rPr lang="ru-RU" sz="2600" smtClean="0">
                <a:solidFill>
                  <a:prstClr val="black"/>
                </a:solidFill>
              </a:rPr>
              <a:pPr defTabSz="1297994"/>
              <a:t>10.06.2021</a:t>
            </a:fld>
            <a:endParaRPr lang="ru-RU" sz="2600">
              <a:solidFill>
                <a:prstClr val="black"/>
              </a:solidFill>
            </a:endParaRPr>
          </a:p>
        </p:txBody>
      </p:sp>
      <p:sp>
        <p:nvSpPr>
          <p:cNvPr id="104911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443427" y="9040825"/>
            <a:ext cx="4117975" cy="519113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endParaRPr lang="ru-RU" sz="2600">
              <a:solidFill>
                <a:prstClr val="black"/>
              </a:solidFill>
            </a:endParaRPr>
          </a:p>
        </p:txBody>
      </p:sp>
      <p:sp>
        <p:nvSpPr>
          <p:cNvPr id="104911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0214" y="9040825"/>
            <a:ext cx="3033712" cy="519113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fld id="{C14960E3-796D-4918-941A-FA025642D0C6}" type="slidenum">
              <a:rPr lang="ru-RU" sz="2600" smtClean="0">
                <a:solidFill>
                  <a:prstClr val="black"/>
                </a:solidFill>
              </a:rPr>
              <a:pPr defTabSz="1297994"/>
              <a:t>‹#›</a:t>
            </a:fld>
            <a:endParaRPr lang="ru-RU" sz="26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0155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Заголовок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  <a:prstGeom prst="rect">
            <a:avLst/>
          </a:prstGeom>
        </p:spPr>
        <p:txBody>
          <a:bodyPr lIns="91392" tIns="45695" rIns="91392" bIns="45695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983" name="Объект 2"/>
          <p:cNvSpPr>
            <a:spLocks noGrp="1"/>
          </p:cNvSpPr>
          <p:nvPr>
            <p:ph idx="1"/>
          </p:nvPr>
        </p:nvSpPr>
        <p:spPr>
          <a:xfrm>
            <a:off x="650876" y="2276489"/>
            <a:ext cx="11703050" cy="6435725"/>
          </a:xfrm>
          <a:prstGeom prst="rect">
            <a:avLst/>
          </a:prstGeom>
        </p:spPr>
        <p:txBody>
          <a:bodyPr lIns="91392" tIns="45695" rIns="91392" bIns="45695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84" name="Дата 3"/>
          <p:cNvSpPr>
            <a:spLocks noGrp="1"/>
          </p:cNvSpPr>
          <p:nvPr>
            <p:ph type="dt" sz="half" idx="10"/>
          </p:nvPr>
        </p:nvSpPr>
        <p:spPr>
          <a:xfrm>
            <a:off x="650878" y="9040825"/>
            <a:ext cx="3033712" cy="519113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fld id="{1125055B-A8A8-4D25-8B66-0A8F0C09D853}" type="datetimeFigureOut">
              <a:rPr lang="ru-RU" sz="2600" smtClean="0">
                <a:solidFill>
                  <a:prstClr val="black"/>
                </a:solidFill>
              </a:rPr>
              <a:pPr defTabSz="1297994"/>
              <a:t>10.06.2021</a:t>
            </a:fld>
            <a:endParaRPr lang="ru-RU" sz="2600">
              <a:solidFill>
                <a:prstClr val="black"/>
              </a:solidFill>
            </a:endParaRPr>
          </a:p>
        </p:txBody>
      </p:sp>
      <p:sp>
        <p:nvSpPr>
          <p:cNvPr id="104898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443427" y="9040825"/>
            <a:ext cx="4117975" cy="519113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endParaRPr lang="ru-RU" sz="2600">
              <a:solidFill>
                <a:prstClr val="black"/>
              </a:solidFill>
            </a:endParaRPr>
          </a:p>
        </p:txBody>
      </p:sp>
      <p:sp>
        <p:nvSpPr>
          <p:cNvPr id="104898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20214" y="9040825"/>
            <a:ext cx="3033712" cy="519113"/>
          </a:xfrm>
          <a:prstGeom prst="rect">
            <a:avLst/>
          </a:prstGeom>
        </p:spPr>
        <p:txBody>
          <a:bodyPr lIns="91392" tIns="45695" rIns="91392" bIns="45695"/>
          <a:lstStyle/>
          <a:p>
            <a:pPr defTabSz="1297994"/>
            <a:fld id="{6A61EB8D-079D-4F72-AC14-8905FDEA5D43}" type="slidenum">
              <a:rPr lang="ru-RU" sz="2600" smtClean="0">
                <a:solidFill>
                  <a:prstClr val="black"/>
                </a:solidFill>
              </a:rPr>
              <a:pPr defTabSz="1297994"/>
              <a:t>‹#›</a:t>
            </a:fld>
            <a:endParaRPr lang="ru-RU" sz="26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97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5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5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5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theme" Target="../theme/theme19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5.gif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12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2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4" Type="http://schemas.openxmlformats.org/officeDocument/2006/relationships/image" Target="../media/image12.jpeg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182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183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16.jpeg"/><Relationship Id="rId5" Type="http://schemas.openxmlformats.org/officeDocument/2006/relationships/image" Target="../media/image12.jpeg"/><Relationship Id="rId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theme" Target="../theme/theme26.xml"/><Relationship Id="rId2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87.xml"/><Relationship Id="rId4" Type="http://schemas.openxmlformats.org/officeDocument/2006/relationships/image" Target="../media/image12.jpeg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189.xml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theme" Target="../theme/theme2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15.gif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4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2.jpeg"/><Relationship Id="rId5" Type="http://schemas.openxmlformats.org/officeDocument/2006/relationships/theme" Target="../theme/theme29.xml"/><Relationship Id="rId4" Type="http://schemas.openxmlformats.org/officeDocument/2006/relationships/slideLayout" Target="../slideLayouts/slideLayout1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249" y="390595"/>
            <a:ext cx="11704320" cy="1625600"/>
          </a:xfrm>
          <a:prstGeom prst="rect">
            <a:avLst/>
          </a:prstGeom>
        </p:spPr>
        <p:txBody>
          <a:bodyPr vert="horz" lIns="128445" tIns="64225" rIns="128445" bIns="642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0249" y="2275916"/>
            <a:ext cx="11704320" cy="6436925"/>
          </a:xfrm>
          <a:prstGeom prst="rect">
            <a:avLst/>
          </a:prstGeom>
        </p:spPr>
        <p:txBody>
          <a:bodyPr vert="horz" lIns="128445" tIns="64225" rIns="128445" bIns="642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50240" y="9040279"/>
            <a:ext cx="3034453" cy="519289"/>
          </a:xfrm>
          <a:prstGeom prst="rect">
            <a:avLst/>
          </a:prstGeom>
        </p:spPr>
        <p:txBody>
          <a:bodyPr vert="horz" lIns="128445" tIns="64225" rIns="128445" bIns="64225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84335"/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84335"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43362" y="9040279"/>
            <a:ext cx="4118187" cy="519289"/>
          </a:xfrm>
          <a:prstGeom prst="rect">
            <a:avLst/>
          </a:prstGeom>
        </p:spPr>
        <p:txBody>
          <a:bodyPr vert="horz" lIns="128445" tIns="64225" rIns="128445" bIns="64225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84335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320111" y="9040279"/>
            <a:ext cx="3034453" cy="519289"/>
          </a:xfrm>
          <a:prstGeom prst="rect">
            <a:avLst/>
          </a:prstGeom>
        </p:spPr>
        <p:txBody>
          <a:bodyPr vert="horz" lIns="128445" tIns="64225" rIns="128445" bIns="64225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84335"/>
            <a:fld id="{1FDA5A36-2E66-41C3-8D84-23D0449A7AA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84335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30048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01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284335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1636" indent="-481636" algn="l" defTabSz="1284335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043520" indent="-401378" algn="l" defTabSz="1284335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426" indent="-321080" algn="l" defTabSz="1284335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595" indent="-321080" algn="l" defTabSz="128433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89776" indent="-321080" algn="l" defTabSz="128433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531953" indent="-321080" algn="l" defTabSz="12843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108" indent="-321080" algn="l" defTabSz="12843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293" indent="-321080" algn="l" defTabSz="12843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58451" indent="-321080" algn="l" defTabSz="12843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145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335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517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691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0865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042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205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373" algn="l" defTabSz="128433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61C7C88-1506-4A08-8907-75ED063E3642" descr="19A5116E-39AD-40E8-BEF7-C4F6AD43D792@diasoft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38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1284404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1658" indent="-481658" algn="l" defTabSz="1284404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043577" indent="-401392" algn="l" defTabSz="1284404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09" indent="-321093" algn="l" defTabSz="128440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713" indent="-321093" algn="l" defTabSz="1284404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89929" indent="-321093" algn="l" defTabSz="1284404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138" indent="-321093" algn="l" defTabSz="128440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323" indent="-321093" algn="l" defTabSz="128440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535" indent="-321093" algn="l" defTabSz="128440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58728" indent="-321093" algn="l" defTabSz="128440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180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04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622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826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024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232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436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635" algn="l" defTabSz="128440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1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0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4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9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5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7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5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6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4080" y="519361"/>
            <a:ext cx="11216640" cy="1885245"/>
          </a:xfrm>
          <a:prstGeom prst="rect">
            <a:avLst/>
          </a:prstGeom>
        </p:spPr>
        <p:txBody>
          <a:bodyPr vert="horz" lIns="90326" tIns="45170" rIns="90326" bIns="4517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4080" y="2596527"/>
            <a:ext cx="11216640" cy="6188571"/>
          </a:xfrm>
          <a:prstGeom prst="rect">
            <a:avLst/>
          </a:prstGeom>
        </p:spPr>
        <p:txBody>
          <a:bodyPr vert="horz" lIns="90326" tIns="45170" rIns="90326" bIns="4517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" y="9040276"/>
            <a:ext cx="2926080" cy="519289"/>
          </a:xfrm>
          <a:prstGeom prst="rect">
            <a:avLst/>
          </a:prstGeom>
        </p:spPr>
        <p:txBody>
          <a:bodyPr vert="horz" lIns="90326" tIns="45170" rIns="90326" bIns="4517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84335"/>
            <a:fld id="{4498B7B1-84B8-40ED-AB77-CD71127C79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84335"/>
              <a:t>10.06.2021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0" y="9040276"/>
            <a:ext cx="4389120" cy="519289"/>
          </a:xfrm>
          <a:prstGeom prst="rect">
            <a:avLst/>
          </a:prstGeom>
        </p:spPr>
        <p:txBody>
          <a:bodyPr vert="horz" lIns="90326" tIns="45170" rIns="90326" bIns="4517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84335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6" y="9040276"/>
            <a:ext cx="2926080" cy="519289"/>
          </a:xfrm>
          <a:prstGeom prst="rect">
            <a:avLst/>
          </a:prstGeom>
        </p:spPr>
        <p:txBody>
          <a:bodyPr vert="horz" lIns="90326" tIns="45170" rIns="90326" bIns="4517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84335"/>
            <a:fld id="{1FDA5A36-2E66-41C3-8D84-23D0449A7AA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84335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6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1284463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112" indent="-321112" algn="l" defTabSz="1284463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63356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05592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24782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90077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32310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74534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6783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9018" indent="-321112" algn="l" defTabSz="1284463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21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4463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6716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8955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1190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3428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5662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7901" algn="l" defTabSz="128446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" y="4"/>
            <a:ext cx="1299972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defTabSz="1286242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2341" indent="-482341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045081" indent="-401954" algn="l" defTabSz="1286242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607819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0943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94063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537203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80320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23448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66574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3118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6242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9379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2503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5637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8756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01877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45002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7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</p:sldLayoutIdLst>
  <p:txStyles>
    <p:titleStyle>
      <a:lvl1pPr algn="ctr" defTabSz="1286242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2341" indent="-482341" algn="l" defTabSz="1286242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045081" indent="-401954" algn="l" defTabSz="1286242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607819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0943" indent="-321558" algn="l" defTabSz="1286242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94063" indent="-321558" algn="l" defTabSz="1286242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537203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80320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23448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66574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3118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6242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9379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2503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5637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8756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01877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45002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temp\Rar$DIa0.366\N2_1_1с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 userDrawn="1"/>
        </p:nvSpPr>
        <p:spPr>
          <a:xfrm>
            <a:off x="9247295" y="6761257"/>
            <a:ext cx="3511551" cy="1981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47" tIns="45239" rIns="90447" bIns="45239" anchor="ctr"/>
          <a:lstStyle/>
          <a:p>
            <a:pPr algn="ctr" defTabSz="1286242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0215565" y="3571883"/>
            <a:ext cx="2205038" cy="1168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47" tIns="45239" rIns="90447" bIns="45239" anchor="ctr"/>
          <a:lstStyle/>
          <a:p>
            <a:pPr algn="ctr" defTabSz="1286242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245" name="Text Box 4"/>
          <p:cNvSpPr txBox="1">
            <a:spLocks noChangeArrowheads="1"/>
          </p:cNvSpPr>
          <p:nvPr userDrawn="1"/>
        </p:nvSpPr>
        <p:spPr bwMode="auto">
          <a:xfrm>
            <a:off x="8999545" y="2627409"/>
            <a:ext cx="9169399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400" b="1">
                <a:solidFill>
                  <a:srgbClr val="646464"/>
                </a:solidFill>
                <a:latin typeface="Arial" pitchFamily="34" charset="0"/>
              </a:rPr>
              <a:t>Спасибо</a:t>
            </a:r>
          </a:p>
        </p:txBody>
      </p:sp>
      <p:sp>
        <p:nvSpPr>
          <p:cNvPr id="10246" name="Text Box 7"/>
          <p:cNvSpPr txBox="1">
            <a:spLocks noChangeArrowheads="1"/>
          </p:cNvSpPr>
          <p:nvPr userDrawn="1"/>
        </p:nvSpPr>
        <p:spPr bwMode="auto">
          <a:xfrm>
            <a:off x="8999635" y="5605490"/>
            <a:ext cx="6042025" cy="237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1300163" eaLnBrk="0" hangingPunct="0">
              <a:defRPr sz="2600"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Россия, 127018, Москва,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ул. Полковая, д. 3, стр. 14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 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т: +7 (495) 780 7575; 789 9339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ф: +7 (495) 780 7576; 789 9338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srgbClr val="646464"/>
                </a:solidFill>
                <a:latin typeface="Arial" pitchFamily="34" charset="0"/>
              </a:rPr>
              <a:t>info</a:t>
            </a: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@</a:t>
            </a:r>
            <a:r>
              <a:rPr lang="en-US" altLang="ru-RU" sz="1800">
                <a:solidFill>
                  <a:srgbClr val="646464"/>
                </a:solidFill>
                <a:latin typeface="Arial" pitchFamily="34" charset="0"/>
              </a:rPr>
              <a:t>diasoft</a:t>
            </a: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.</a:t>
            </a:r>
            <a:r>
              <a:rPr lang="en-US" altLang="ru-RU" sz="1800">
                <a:solidFill>
                  <a:srgbClr val="646464"/>
                </a:solidFill>
                <a:latin typeface="Arial" pitchFamily="34" charset="0"/>
              </a:rPr>
              <a:t>ru</a:t>
            </a: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, </a:t>
            </a:r>
            <a:r>
              <a:rPr lang="en-US" altLang="ru-RU" sz="1800">
                <a:solidFill>
                  <a:srgbClr val="646464"/>
                </a:solidFill>
                <a:latin typeface="Arial" pitchFamily="34" charset="0"/>
              </a:rPr>
              <a:t>www</a:t>
            </a: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.</a:t>
            </a:r>
            <a:r>
              <a:rPr lang="en-US" altLang="ru-RU" sz="1800">
                <a:solidFill>
                  <a:srgbClr val="646464"/>
                </a:solidFill>
                <a:latin typeface="Arial" pitchFamily="34" charset="0"/>
              </a:rPr>
              <a:t>diasoft</a:t>
            </a:r>
            <a:r>
              <a:rPr lang="ru-RU" altLang="ru-RU" sz="1800">
                <a:solidFill>
                  <a:srgbClr val="646464"/>
                </a:solidFill>
                <a:latin typeface="Arial" pitchFamily="34" charset="0"/>
              </a:rPr>
              <a:t>.</a:t>
            </a:r>
            <a:r>
              <a:rPr lang="en-US" altLang="ru-RU" sz="1800">
                <a:solidFill>
                  <a:srgbClr val="646464"/>
                </a:solidFill>
                <a:latin typeface="Arial" pitchFamily="34" charset="0"/>
              </a:rPr>
              <a:t>ru</a:t>
            </a:r>
            <a:endParaRPr lang="ru-RU" altLang="ru-RU" sz="1800">
              <a:solidFill>
                <a:srgbClr val="646464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70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</p:sldLayoutIdLst>
  <p:txStyles>
    <p:titleStyle>
      <a:lvl1pPr algn="ctr" defTabSz="1285958" rtl="0" eaLnBrk="0" fontAlgn="base" hangingPunct="0">
        <a:spcBef>
          <a:spcPct val="0"/>
        </a:spcBef>
        <a:spcAft>
          <a:spcPct val="0"/>
        </a:spcAft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85958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" pitchFamily="34" charset="0"/>
        </a:defRPr>
      </a:lvl2pPr>
      <a:lvl3pPr algn="ctr" defTabSz="1285958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" pitchFamily="34" charset="0"/>
        </a:defRPr>
      </a:lvl3pPr>
      <a:lvl4pPr algn="ctr" defTabSz="1285958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" pitchFamily="34" charset="0"/>
        </a:defRPr>
      </a:lvl4pPr>
      <a:lvl5pPr algn="ctr" defTabSz="1285958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" pitchFamily="34" charset="0"/>
        </a:defRPr>
      </a:lvl5pPr>
      <a:lvl6pPr marL="452198" algn="ctr" defTabSz="1285958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" pitchFamily="34" charset="0"/>
        </a:defRPr>
      </a:lvl6pPr>
      <a:lvl7pPr marL="904419" algn="ctr" defTabSz="1285958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" pitchFamily="34" charset="0"/>
        </a:defRPr>
      </a:lvl7pPr>
      <a:lvl8pPr marL="1356612" algn="ctr" defTabSz="1285958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" pitchFamily="34" charset="0"/>
        </a:defRPr>
      </a:lvl8pPr>
      <a:lvl9pPr marL="1808819" algn="ctr" defTabSz="1285958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" pitchFamily="34" charset="0"/>
        </a:defRPr>
      </a:lvl9pPr>
    </p:titleStyle>
    <p:bodyStyle>
      <a:lvl1pPr marL="482032" indent="-482032" algn="l" defTabSz="128595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044152" indent="-400396" algn="l" defTabSz="128595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606278" indent="-320309" algn="l" defTabSz="128595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0034" indent="-320309" algn="l" defTabSz="128595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93791" indent="-320309" algn="l" defTabSz="128595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537203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80320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23448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66574" indent="-321558" algn="l" defTabSz="12862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3118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6242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9379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2503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5637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8756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01877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45002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28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</p:sldLayoutIdLst>
  <p:txStyles>
    <p:titleStyle>
      <a:lvl1pPr algn="ctr" defTabSz="1286242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2341" indent="-482341" algn="l" defTabSz="1286242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045081" indent="-401954" algn="l" defTabSz="1286242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607819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0943" indent="-321558" algn="l" defTabSz="1286242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94063" indent="-321558" algn="l" defTabSz="1286242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537203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80320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23448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66574" indent="-321558" algn="l" defTabSz="128624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3118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6242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9379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2503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5637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8756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01877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45002" algn="l" defTabSz="128624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84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3" r:id="rId1"/>
  </p:sldLayoutIdLst>
  <p:txStyles>
    <p:titleStyle>
      <a:lvl1pPr algn="ctr" defTabSz="1282949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1121" indent="-481121" algn="l" defTabSz="128294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042405" indent="-400954" algn="l" defTabSz="1282949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603711" indent="-320729" algn="l" defTabSz="1282949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45182" indent="-320729" algn="l" defTabSz="1282949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86678" indent="-320729" algn="l" defTabSz="1282949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528167" indent="-320729" algn="l" defTabSz="128294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69630" indent="-320729" algn="l" defTabSz="128294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11113" indent="-320729" algn="l" defTabSz="128294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52576" indent="-320729" algn="l" defTabSz="128294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1441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2949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4456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5932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7413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8893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0372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1857" algn="l" defTabSz="128294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22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</p:sldLayoutIdLst>
  <p:hf hdr="0" ftr="0" dt="0"/>
  <p:txStyles>
    <p:titleStyle>
      <a:lvl1pPr algn="ctr" defTabSz="1286890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2580" indent="-482580" algn="l" defTabSz="128689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5598" indent="-402157" algn="l" defTabSz="128689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08612" indent="-321725" algn="l" defTabSz="1286890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2049" indent="-321725" algn="l" defTabSz="128689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895500" indent="-321725" algn="l" defTabSz="1286890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38952" indent="-321725" algn="l" defTabSz="128689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82390" indent="-321725" algn="l" defTabSz="128689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25829" indent="-321725" algn="l" defTabSz="128689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69275" indent="-321725" algn="l" defTabSz="128689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3440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6890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0332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3783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7227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60673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04109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47551" algn="l" defTabSz="128689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0249" y="1408854"/>
            <a:ext cx="11704320" cy="7310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100" tIns="54033" rIns="108100" bIns="54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  <a:endParaRPr lang="en-US" altLang="en-US"/>
          </a:p>
        </p:txBody>
      </p:sp>
      <p:sp>
        <p:nvSpPr>
          <p:cNvPr id="1027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7" y="7"/>
            <a:ext cx="11878997" cy="77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1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altLang="zh-CN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1E8DB5BD-5652-4CE6-AF15-1F1D286F3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7569" y="9308671"/>
            <a:ext cx="6329680" cy="390144"/>
          </a:xfrm>
          <a:prstGeom prst="rect">
            <a:avLst/>
          </a:prstGeom>
        </p:spPr>
        <p:txBody>
          <a:bodyPr lIns="108100" tIns="54033" rIns="108100" bIns="54033" anchor="ctr">
            <a:noAutofit/>
          </a:bodyPr>
          <a:lstStyle>
            <a:lvl1pPr algn="ctr" eaLnBrk="1" fontAlgn="auto" hangingPunct="1">
              <a:lnSpc>
                <a:spcPct val="90000"/>
              </a:lnSpc>
              <a:spcBef>
                <a:spcPts val="1195"/>
              </a:spcBef>
              <a:spcAft>
                <a:spcPts val="0"/>
              </a:spcAft>
              <a:defRPr lang="en-US" sz="1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904873"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Confidential &amp; Proprietary – Not for Distribution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FE237E5C-E878-46AB-9E8B-4290B755A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83756" y="9306014"/>
            <a:ext cx="670561" cy="324565"/>
          </a:xfrm>
          <a:prstGeom prst="rect">
            <a:avLst/>
          </a:prstGeom>
          <a:noFill/>
        </p:spPr>
        <p:txBody>
          <a:bodyPr wrap="square" lIns="108100" tIns="54033" rIns="108100" bIns="54033" rtlCol="0">
            <a:spAutoFit/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4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904873">
              <a:defRPr/>
            </a:pPr>
            <a:fld id="{B1DAF4F0-3C1A-421C-9088-D7BCC91A3990}" type="slidenum">
              <a:rPr lang="en-GB" smtClean="0">
                <a:solidFill>
                  <a:prstClr val="white">
                    <a:lumMod val="65000"/>
                  </a:prstClr>
                </a:solidFill>
              </a:rPr>
              <a:pPr defTabSz="904873">
                <a:defRPr/>
              </a:pPr>
              <a:t>‹#›</a:t>
            </a:fld>
            <a:endParaRPr lang="en-GB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5901D1-C5CC-447B-9117-5C2E41D319E5}"/>
              </a:ext>
            </a:extLst>
          </p:cNvPr>
          <p:cNvCxnSpPr/>
          <p:nvPr userDrawn="1"/>
        </p:nvCxnSpPr>
        <p:spPr bwMode="auto">
          <a:xfrm>
            <a:off x="0" y="793293"/>
            <a:ext cx="13004800" cy="0"/>
          </a:xfrm>
          <a:prstGeom prst="line">
            <a:avLst/>
          </a:prstGeom>
          <a:solidFill>
            <a:schemeClr val="folHlink">
              <a:alpha val="20000"/>
            </a:schemeClr>
          </a:solidFill>
          <a:ln w="9525" cap="flat" cmpd="sng" algn="ctr">
            <a:solidFill>
              <a:srgbClr val="004C8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871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  <p:sldLayoutId id="2147484390" r:id="rId12"/>
    <p:sldLayoutId id="2147484391" r:id="rId13"/>
    <p:sldLayoutId id="2147484392" r:id="rId14"/>
    <p:sldLayoutId id="2147484393" r:id="rId15"/>
    <p:sldLayoutId id="2147484394" r:id="rId16"/>
    <p:sldLayoutId id="2147484395" r:id="rId17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1A1446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1A1446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1A1446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1A1446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1A1446"/>
          </a:solidFill>
          <a:latin typeface="Garamond" pitchFamily="18" charset="0"/>
        </a:defRPr>
      </a:lvl5pPr>
      <a:lvl6pPr marL="540477" algn="l" rtl="0" eaLnBrk="1" fontAlgn="base" hangingPunct="1">
        <a:spcBef>
          <a:spcPct val="0"/>
        </a:spcBef>
        <a:spcAft>
          <a:spcPct val="0"/>
        </a:spcAft>
        <a:defRPr sz="2900">
          <a:solidFill>
            <a:srgbClr val="001D61"/>
          </a:solidFill>
          <a:latin typeface="Garamond" pitchFamily="18" charset="0"/>
        </a:defRPr>
      </a:lvl6pPr>
      <a:lvl7pPr marL="1080954" algn="l" rtl="0" eaLnBrk="1" fontAlgn="base" hangingPunct="1">
        <a:spcBef>
          <a:spcPct val="0"/>
        </a:spcBef>
        <a:spcAft>
          <a:spcPct val="0"/>
        </a:spcAft>
        <a:defRPr sz="2900">
          <a:solidFill>
            <a:srgbClr val="001D61"/>
          </a:solidFill>
          <a:latin typeface="Garamond" pitchFamily="18" charset="0"/>
        </a:defRPr>
      </a:lvl7pPr>
      <a:lvl8pPr marL="1621410" algn="l" rtl="0" eaLnBrk="1" fontAlgn="base" hangingPunct="1">
        <a:spcBef>
          <a:spcPct val="0"/>
        </a:spcBef>
        <a:spcAft>
          <a:spcPct val="0"/>
        </a:spcAft>
        <a:defRPr sz="2900">
          <a:solidFill>
            <a:srgbClr val="001D61"/>
          </a:solidFill>
          <a:latin typeface="Garamond" pitchFamily="18" charset="0"/>
        </a:defRPr>
      </a:lvl8pPr>
      <a:lvl9pPr marL="2161892" algn="l" rtl="0" eaLnBrk="1" fontAlgn="base" hangingPunct="1">
        <a:spcBef>
          <a:spcPct val="0"/>
        </a:spcBef>
        <a:spcAft>
          <a:spcPct val="0"/>
        </a:spcAft>
        <a:defRPr sz="2900">
          <a:solidFill>
            <a:srgbClr val="001D61"/>
          </a:solidFill>
          <a:latin typeface="Garamond" pitchFamily="18" charset="0"/>
        </a:defRPr>
      </a:lvl9pPr>
    </p:titleStyle>
    <p:bodyStyle>
      <a:lvl1pPr marL="405347" indent="-405347" algn="l" rtl="0" eaLnBrk="0" fontAlgn="base" hangingPunct="0">
        <a:spcBef>
          <a:spcPct val="20000"/>
        </a:spcBef>
        <a:spcAft>
          <a:spcPct val="0"/>
        </a:spcAft>
        <a:buClr>
          <a:srgbClr val="7F8DB0"/>
        </a:buClr>
        <a:buSzPct val="65000"/>
        <a:buFont typeface="Wingdings" panose="05000000000000000000" pitchFamily="2" charset="2"/>
        <a:buChar char="§"/>
        <a:defRPr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91935" indent="-38470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0000"/>
        <a:buFont typeface="Wingdings" panose="05000000000000000000" pitchFamily="2" charset="2"/>
        <a:buChar char="§"/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1208555" indent="-414744" algn="l" rtl="0" eaLnBrk="0" fontAlgn="base" hangingPunct="0">
        <a:spcBef>
          <a:spcPct val="20000"/>
        </a:spcBef>
        <a:spcAft>
          <a:spcPct val="0"/>
        </a:spcAft>
        <a:buClr>
          <a:srgbClr val="7F8DB0"/>
        </a:buClr>
        <a:buSzPct val="65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1583888" indent="-373446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1987362" indent="-401602" algn="l" rtl="0" eaLnBrk="0" fontAlgn="base" hangingPunct="0">
        <a:spcBef>
          <a:spcPct val="20000"/>
        </a:spcBef>
        <a:spcAft>
          <a:spcPct val="0"/>
        </a:spcAft>
        <a:buClr>
          <a:srgbClr val="7F8DB0"/>
        </a:buClr>
        <a:buSzPct val="65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2527826" indent="-401602" algn="l" rtl="0" eaLnBrk="1" fontAlgn="base" hangingPunct="1">
        <a:spcBef>
          <a:spcPct val="20000"/>
        </a:spcBef>
        <a:spcAft>
          <a:spcPct val="0"/>
        </a:spcAft>
        <a:buClr>
          <a:srgbClr val="7F8DB0"/>
        </a:buClr>
        <a:buSzPct val="65000"/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6pPr>
      <a:lvl7pPr marL="3068301" indent="-401602" algn="l" rtl="0" eaLnBrk="1" fontAlgn="base" hangingPunct="1">
        <a:spcBef>
          <a:spcPct val="20000"/>
        </a:spcBef>
        <a:spcAft>
          <a:spcPct val="0"/>
        </a:spcAft>
        <a:buClr>
          <a:srgbClr val="7F8DB0"/>
        </a:buClr>
        <a:buSzPct val="65000"/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7pPr>
      <a:lvl8pPr marL="3608775" indent="-401602" algn="l" rtl="0" eaLnBrk="1" fontAlgn="base" hangingPunct="1">
        <a:spcBef>
          <a:spcPct val="20000"/>
        </a:spcBef>
        <a:spcAft>
          <a:spcPct val="0"/>
        </a:spcAft>
        <a:buClr>
          <a:srgbClr val="7F8DB0"/>
        </a:buClr>
        <a:buSzPct val="65000"/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8pPr>
      <a:lvl9pPr marL="4149241" indent="-401602" algn="l" rtl="0" eaLnBrk="1" fontAlgn="base" hangingPunct="1">
        <a:spcBef>
          <a:spcPct val="20000"/>
        </a:spcBef>
        <a:spcAft>
          <a:spcPct val="0"/>
        </a:spcAft>
        <a:buClr>
          <a:srgbClr val="7F8DB0"/>
        </a:buClr>
        <a:buSzPct val="65000"/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0477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954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1410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1892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2360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2823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83308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23772" algn="l" defTabSz="10809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93" y="745034"/>
            <a:ext cx="2525099" cy="7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0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</p:sldLayoutIdLst>
  <p:txStyles>
    <p:titleStyle>
      <a:lvl1pPr algn="ctr" defTabSz="1287917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2967" indent="-482967" algn="l" defTabSz="1287917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6433" indent="-402473" algn="l" defTabSz="1287917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09896" indent="-321978" algn="l" defTabSz="1287917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3849" indent="-321978" algn="l" defTabSz="1287917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897814" indent="-321978" algn="l" defTabSz="1287917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41777" indent="-321978" algn="l" defTabSz="128791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85729" indent="-321978" algn="l" defTabSz="128791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29690" indent="-321978" algn="l" defTabSz="128791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73636" indent="-321978" algn="l" defTabSz="128791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3953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7917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1874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5835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9786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63755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07705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51662" algn="l" defTabSz="12879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63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0" r:id="rId1"/>
    <p:sldLayoutId id="2147484401" r:id="rId2"/>
  </p:sldLayoutIdLst>
  <p:txStyles>
    <p:titleStyle>
      <a:lvl1pPr algn="ctr" defTabSz="1289969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3740" indent="-483740" algn="l" defTabSz="1289969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8102" indent="-403112" algn="l" defTabSz="1289969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12466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7448" indent="-322494" algn="l" defTabSz="1289969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442" indent="-322494" algn="l" defTabSz="1289969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47432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92414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37404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82386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498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969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4964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9947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24934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69923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1490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5989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86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7" r:id="rId1"/>
    <p:sldLayoutId id="2147484408" r:id="rId2"/>
  </p:sldLayoutIdLst>
  <p:hf hdr="0" ftr="0" dt="0"/>
  <p:txStyles>
    <p:titleStyle>
      <a:lvl1pPr algn="ctr" defTabSz="1289969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3740" indent="-483740" algn="l" defTabSz="1289969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8102" indent="-403112" algn="l" defTabSz="1289969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12466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7448" indent="-322494" algn="l" defTabSz="1289969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442" indent="-322494" algn="l" defTabSz="1289969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47432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92414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37404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82386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498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969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4964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9947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24934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69923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1490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5989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0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1" r:id="rId1"/>
  </p:sldLayoutIdLst>
  <p:txStyles>
    <p:titleStyle>
      <a:lvl1pPr algn="ctr" defTabSz="1289969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3740" indent="-483740" algn="l" defTabSz="1289969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8102" indent="-403112" algn="l" defTabSz="1289969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12466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7448" indent="-322494" algn="l" defTabSz="1289969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442" indent="-322494" algn="l" defTabSz="1289969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47432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92414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37404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82386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498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969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4964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9947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24934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69923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1490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5989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32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</p:sldLayoutIdLst>
  <p:txStyles>
    <p:titleStyle>
      <a:lvl1pPr algn="ctr" defTabSz="1286027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2278" indent="-482278" algn="l" defTabSz="1286027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044901" indent="-401918" algn="l" defTabSz="1286027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607553" indent="-321494" algn="l" defTabSz="1286027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0560" indent="-321494" algn="l" defTabSz="1286027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93595" indent="-321494" algn="l" defTabSz="1286027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536624" indent="-321494" algn="l" defTabSz="128602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79623" indent="-321494" algn="l" defTabSz="128602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22650" indent="-321494" algn="l" defTabSz="128602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65647" indent="-321494" algn="l" defTabSz="128602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2983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6027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9064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2084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15105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58115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01132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44140" algn="l" defTabSz="12860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063" y="659259"/>
            <a:ext cx="2520000" cy="58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9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7" r:id="rId2"/>
    <p:sldLayoutId id="2147484420" r:id="rId3"/>
  </p:sldLayoutIdLst>
  <p:txStyles>
    <p:titleStyle>
      <a:lvl1pPr algn="ctr" defTabSz="1289969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3740" indent="-483740" algn="l" defTabSz="1289969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8102" indent="-403112" algn="l" defTabSz="1289969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12466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7448" indent="-322494" algn="l" defTabSz="1289969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442" indent="-322494" algn="l" defTabSz="1289969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47432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92414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37404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82386" indent="-322494" algn="l" defTabSz="1289969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498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969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4964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9947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24934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69923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1490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59895" algn="l" defTabSz="12899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1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95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</p:sldLayoutIdLst>
  <p:hf hdr="0" ftr="0" dt="0"/>
  <p:txStyles>
    <p:titleStyle>
      <a:lvl1pPr algn="ctr" defTabSz="1290902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4082" indent="-484082" algn="l" defTabSz="1290902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8854" indent="-403402" algn="l" defTabSz="1290902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13616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9062" indent="-322730" algn="l" defTabSz="1290902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4519" indent="-322730" algn="l" defTabSz="1290902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49971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95414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40866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317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5455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90902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6349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81797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27244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72696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18140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63592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34" y="-35676"/>
            <a:ext cx="13047268" cy="97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19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0" r:id="rId1"/>
  </p:sldLayoutIdLst>
  <p:txStyles>
    <p:titleStyle>
      <a:lvl1pPr algn="ctr" defTabSz="1290902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4082" indent="-484082" algn="l" defTabSz="1290902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8854" indent="-403402" algn="l" defTabSz="1290902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13616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59062" indent="-322730" algn="l" defTabSz="1290902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4519" indent="-322730" algn="l" defTabSz="1290902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49971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95414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40866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317" indent="-322730" algn="l" defTabSz="12909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5455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90902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6349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81797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27244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72696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18140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63592" algn="l" defTabSz="129090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60" y="745034"/>
            <a:ext cx="2525099" cy="7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7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</p:sldLayoutIdLst>
  <p:txStyles>
    <p:titleStyle>
      <a:lvl1pPr algn="ctr" defTabSz="1295031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5632" indent="-485632" algn="l" defTabSz="1295031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2207" indent="-404691" algn="l" defTabSz="1295031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18774" indent="-323762" algn="l" defTabSz="1295031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66282" indent="-323762" algn="l" defTabSz="1295031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3803" indent="-323762" algn="l" defTabSz="1295031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61318" indent="-323762" algn="l" defTabSz="1295031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08829" indent="-323762" algn="l" defTabSz="1295031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56339" indent="-323762" algn="l" defTabSz="1295031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03850" indent="-323762" algn="l" defTabSz="1295031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7519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95031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42541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0050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37559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85077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32583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096" algn="l" defTabSz="1295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ange\AppData\Local\Temp\Rar$DIa0.951\title-5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234" y="-35676"/>
            <a:ext cx="13047268" cy="978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063" y="659178"/>
            <a:ext cx="2520000" cy="58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9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0" r:id="rId1"/>
    <p:sldLayoutId id="2147484501" r:id="rId2"/>
    <p:sldLayoutId id="2147484502" r:id="rId3"/>
    <p:sldLayoutId id="2147484504" r:id="rId4"/>
  </p:sldLayoutIdLst>
  <p:txStyles>
    <p:titleStyle>
      <a:lvl1pPr algn="ctr" defTabSz="1299791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426" indent="-487426" algn="l" defTabSz="1299791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083" indent="-406185" algn="l" defTabSz="1299791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738" indent="-324946" algn="l" defTabSz="1299791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638" indent="-324946" algn="l" defTabSz="129979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4541" indent="-324946" algn="l" defTabSz="1299791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4438" indent="-324946" algn="l" defTabSz="129979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32" indent="-324946" algn="l" defTabSz="129979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4232" indent="-324946" algn="l" defTabSz="129979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4125" indent="-324946" algn="l" defTabSz="129979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9894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99791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49694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599590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49485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99387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49276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99179" algn="l" defTabSz="129979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0.xml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microsoft.com/office/2007/relationships/hdphoto" Target="../media/hdphoto1.wdp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em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057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332800" y="3938557"/>
            <a:ext cx="9168836" cy="1262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/>
            <a:endParaRPr lang="ru-RU" sz="3000" dirty="0"/>
          </a:p>
        </p:txBody>
      </p:sp>
      <p:pic>
        <p:nvPicPr>
          <p:cNvPr id="1026" name="Picture 2" descr="\\diasoft\marketing\Media\Work\Photo_Shutterstock\shutterstock_15011301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066296" cy="975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728D397-0642-4C80-94F7-B918DEEBB535}"/>
              </a:ext>
            </a:extLst>
          </p:cNvPr>
          <p:cNvSpPr/>
          <p:nvPr/>
        </p:nvSpPr>
        <p:spPr>
          <a:xfrm>
            <a:off x="1491917" y="4831322"/>
            <a:ext cx="10009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200" b="1" kern="0" cap="all" dirty="0">
                <a:solidFill>
                  <a:srgbClr val="00B0F0"/>
                </a:solidFill>
                <a:latin typeface="Arial Black" panose="020B0A04020102020204" pitchFamily="34" charset="0"/>
              </a:rPr>
              <a:t>Перспективные IT-решения для повышения эффективности</a:t>
            </a:r>
          </a:p>
        </p:txBody>
      </p:sp>
      <p:pic>
        <p:nvPicPr>
          <p:cNvPr id="6" name="Picture 3" descr="C:\Users\ashubkina\Pictures\Лого\Diasoft_logo_white.png">
            <a:extLst>
              <a:ext uri="{FF2B5EF4-FFF2-40B4-BE49-F238E27FC236}">
                <a16:creationId xmlns:a16="http://schemas.microsoft.com/office/drawing/2014/main" id="{76B8CEB7-F6D0-414A-9BF7-79834EDC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3" y="645297"/>
            <a:ext cx="2424688" cy="6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806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24063" y="9033400"/>
            <a:ext cx="13010814" cy="74082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 flipH="1">
            <a:off x="6500393" y="-38100"/>
            <a:ext cx="6529470" cy="9846412"/>
          </a:xfrm>
          <a:prstGeom prst="rect">
            <a:avLst/>
          </a:prstGeom>
          <a:gradFill>
            <a:gsLst>
              <a:gs pos="0">
                <a:srgbClr val="011629"/>
              </a:gs>
              <a:gs pos="43000">
                <a:srgbClr val="003258"/>
              </a:gs>
              <a:gs pos="90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B98415-CCB7-4D42-8B85-A5A5D3067ADD}"/>
              </a:ext>
            </a:extLst>
          </p:cNvPr>
          <p:cNvSpPr txBox="1"/>
          <p:nvPr/>
        </p:nvSpPr>
        <p:spPr>
          <a:xfrm>
            <a:off x="595381" y="2319006"/>
            <a:ext cx="3297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ru-RU" sz="2400" b="1" kern="0" dirty="0">
                <a:solidFill>
                  <a:srgbClr val="0070C0"/>
                </a:solidFill>
                <a:latin typeface="Arial Black" panose="020B0A04020102020204" pitchFamily="34" charset="0"/>
                <a:ea typeface="Roboto Slab" pitchFamily="2" charset="0"/>
                <a:cs typeface="Arial" panose="020B0604020202020204" pitchFamily="34" charset="0"/>
              </a:rPr>
              <a:t>Страховой рынок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944272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О</a:t>
            </a:r>
            <a:r>
              <a:rPr lang="ru-RU" altLang="ru-RU" b="1" kern="0" cap="all" dirty="0">
                <a:solidFill>
                  <a:srgbClr val="00548D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КОМПАНИИ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6681" y="3116701"/>
            <a:ext cx="6094663" cy="635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70C0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года  на рынке </a:t>
            </a:r>
            <a:r>
              <a:rPr lang="ru-RU" altLang="ru-RU" sz="26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первый проект в 1998 году</a:t>
            </a:r>
          </a:p>
          <a:p>
            <a:pPr lvl="1"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70C0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20+ клиентов</a:t>
            </a:r>
            <a:r>
              <a:rPr lang="ru-RU" altLang="ru-RU" sz="26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том числе 5 страховых компании из ТОП-10.</a:t>
            </a:r>
          </a:p>
          <a:p>
            <a:pPr lvl="1"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70C0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50+ проектов </a:t>
            </a:r>
            <a:r>
              <a:rPr lang="ru-RU" altLang="ru-RU" sz="26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внедрению решений в страховые компании и НПФ. </a:t>
            </a:r>
          </a:p>
          <a:p>
            <a:pPr lvl="1"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70C0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Инновационные продукты</a:t>
            </a:r>
            <a:r>
              <a:rPr lang="ru-RU" altLang="ru-RU" sz="26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для страховых компаний и НПФ</a:t>
            </a:r>
          </a:p>
          <a:p>
            <a:pPr lvl="1"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70C0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Единственная компания из РФ </a:t>
            </a:r>
            <a:r>
              <a:rPr lang="ru-RU" altLang="ru-RU" sz="26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списке разработчиков      программного обеспечения для страховых компаний в Европе по версии </a:t>
            </a:r>
            <a:r>
              <a:rPr lang="ru-RU" altLang="ru-RU" sz="2600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Gartner</a:t>
            </a:r>
            <a:r>
              <a:rPr lang="ru-RU" altLang="ru-RU" sz="26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  <a:p>
            <a:pPr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CCFF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altLang="ru-RU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ru-RU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https://www.gartner.com/en/documents/3846869/market-guide-for-european-non-life-insurance-policy-admi0</a:t>
            </a:r>
            <a:r>
              <a:rPr lang="ru-RU" altLang="ru-RU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929CFC-AD74-43FD-B40D-543113920574}"/>
              </a:ext>
            </a:extLst>
          </p:cNvPr>
          <p:cNvSpPr txBox="1"/>
          <p:nvPr/>
        </p:nvSpPr>
        <p:spPr>
          <a:xfrm>
            <a:off x="7109156" y="2319004"/>
            <a:ext cx="3368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/>
            <a:r>
              <a:rPr lang="ru-RU" sz="2400" b="1" kern="0" dirty="0">
                <a:solidFill>
                  <a:srgbClr val="00CCFF"/>
                </a:solidFill>
                <a:latin typeface="Arial Black" panose="020B0A04020102020204" pitchFamily="34" charset="0"/>
                <a:ea typeface="Roboto Slab" pitchFamily="2" charset="0"/>
                <a:cs typeface="Arial" panose="020B0604020202020204" pitchFamily="34" charset="0"/>
              </a:rPr>
              <a:t>Банки и НКО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430507" y="3118704"/>
            <a:ext cx="4689642" cy="5479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CCFF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лет на рынке </a:t>
            </a:r>
            <a:r>
              <a:rPr lang="ru-RU" altLang="ru-RU" sz="2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основана в 1991</a:t>
            </a:r>
          </a:p>
          <a:p>
            <a:pPr lvl="1"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CCFF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200+ клиентов</a:t>
            </a:r>
            <a:r>
              <a:rPr lang="ru-RU" altLang="ru-RU" sz="2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том числе 52 банка из ТОП-100</a:t>
            </a:r>
          </a:p>
          <a:p>
            <a:pPr lvl="1" defTabSz="418266" fontAlgn="base" hangingPunct="0">
              <a:lnSpc>
                <a:spcPct val="93000"/>
              </a:lnSpc>
              <a:spcBef>
                <a:spcPct val="0"/>
              </a:spcBef>
              <a:spcAft>
                <a:spcPts val="843"/>
              </a:spcAft>
              <a:buClr>
                <a:srgbClr val="00CCFF"/>
              </a:buClr>
              <a:buSzPct val="100000"/>
              <a:defRPr/>
            </a:pPr>
            <a:r>
              <a:rPr lang="ru-RU" altLang="ru-RU" sz="2600" kern="0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200+ проектов </a:t>
            </a:r>
            <a:r>
              <a:rPr lang="ru-RU" altLang="ru-RU" sz="2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внедрению комплексных банковских систем</a:t>
            </a:r>
          </a:p>
          <a:p>
            <a:pPr lvl="1">
              <a:spcAft>
                <a:spcPts val="422"/>
              </a:spcAft>
              <a:buClr>
                <a:srgbClr val="00CCFF"/>
              </a:buClr>
              <a:defRPr/>
            </a:pPr>
            <a:r>
              <a:rPr lang="ru-RU" altLang="ru-RU" sz="2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для </a:t>
            </a:r>
            <a:r>
              <a:rPr lang="ru-RU" altLang="ru-RU" sz="2600" kern="0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корпоративного бизнеса</a:t>
            </a:r>
            <a:endParaRPr lang="ru-RU" altLang="ru-RU" sz="2600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22"/>
              </a:spcAft>
              <a:buClr>
                <a:srgbClr val="00CCFF"/>
              </a:buClr>
              <a:defRPr/>
            </a:pPr>
            <a:r>
              <a:rPr lang="ru-RU" altLang="ru-RU" sz="2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для </a:t>
            </a:r>
            <a:r>
              <a:rPr lang="ru-RU" altLang="ru-RU" sz="2600" kern="0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розничных банков</a:t>
            </a:r>
            <a:endParaRPr lang="ru-RU" altLang="ru-RU" sz="2600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422"/>
              </a:spcAft>
              <a:buClr>
                <a:srgbClr val="00CCFF"/>
              </a:buClr>
              <a:defRPr/>
            </a:pPr>
            <a:r>
              <a:rPr lang="ru-RU" altLang="ru-RU" sz="2600" kern="0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банкинг</a:t>
            </a:r>
          </a:p>
        </p:txBody>
      </p:sp>
      <p:sp>
        <p:nvSpPr>
          <p:cNvPr id="16" name="Овал 15"/>
          <p:cNvSpPr/>
          <p:nvPr/>
        </p:nvSpPr>
        <p:spPr bwMode="auto">
          <a:xfrm>
            <a:off x="7597119" y="3315834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7596430" y="4167949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7597119" y="5364807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7597119" y="6574730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7597119" y="8277634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7596429" y="7444020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698553" y="3243645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228600">
              <a:schemeClr val="accent1">
                <a:lumMod val="60000"/>
                <a:lumOff val="40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698553" y="4095760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228600">
              <a:schemeClr val="accent1">
                <a:lumMod val="60000"/>
                <a:lumOff val="40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5" name="Овал 24"/>
          <p:cNvSpPr/>
          <p:nvPr/>
        </p:nvSpPr>
        <p:spPr bwMode="auto">
          <a:xfrm>
            <a:off x="698552" y="4955735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228600">
              <a:schemeClr val="accent1">
                <a:lumMod val="60000"/>
                <a:lumOff val="40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698551" y="6165658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228600">
              <a:schemeClr val="accent1">
                <a:lumMod val="60000"/>
                <a:lumOff val="40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7" name="Овал 26"/>
          <p:cNvSpPr/>
          <p:nvPr/>
        </p:nvSpPr>
        <p:spPr bwMode="auto">
          <a:xfrm>
            <a:off x="698550" y="7034948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228600">
              <a:schemeClr val="accent1">
                <a:lumMod val="60000"/>
                <a:lumOff val="40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1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</a:t>
            </a:fld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38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f12.mail.ru/cgi-bin/readmsg?id=16232266580806354287;0;1&amp;mode=attachment&amp;email=franzpo2007@mail.ru&amp;ct=image%2fjpeg&amp;cn=IMG_0056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254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f12.mail.ru/cgi-bin/readmsg?id=16232266580806354287;0;2&amp;mode=attachment&amp;email=franzpo2007@mail.ru&amp;ct=image%2fjpeg&amp;cn=IMG_0057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139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24063" y="9033400"/>
            <a:ext cx="13010814" cy="74082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 flipH="1">
            <a:off x="-24063" y="5747084"/>
            <a:ext cx="13053926" cy="4027139"/>
          </a:xfrm>
          <a:prstGeom prst="rect">
            <a:avLst/>
          </a:prstGeom>
          <a:gradFill>
            <a:gsLst>
              <a:gs pos="0">
                <a:srgbClr val="011629"/>
              </a:gs>
              <a:gs pos="43000">
                <a:srgbClr val="003258"/>
              </a:gs>
              <a:gs pos="90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1991949" y="7800484"/>
            <a:ext cx="366335" cy="37890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3433996" y="6916385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2" name="Овал 11"/>
          <p:cNvSpPr/>
          <p:nvPr/>
        </p:nvSpPr>
        <p:spPr bwMode="auto">
          <a:xfrm>
            <a:off x="4921602" y="8434233"/>
            <a:ext cx="264695" cy="283370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6350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6" name="Овал 15"/>
          <p:cNvSpPr/>
          <p:nvPr/>
        </p:nvSpPr>
        <p:spPr bwMode="auto">
          <a:xfrm>
            <a:off x="7658662" y="6610909"/>
            <a:ext cx="132348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9607446" y="7610319"/>
            <a:ext cx="264695" cy="283370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6350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cxnSp>
        <p:nvCxnSpPr>
          <p:cNvPr id="7" name="Прямая соединительная линия 6"/>
          <p:cNvCxnSpPr>
            <a:endCxn id="10" idx="3"/>
          </p:cNvCxnSpPr>
          <p:nvPr/>
        </p:nvCxnSpPr>
        <p:spPr>
          <a:xfrm flipV="1">
            <a:off x="2322122" y="7037321"/>
            <a:ext cx="1131256" cy="840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10" idx="5"/>
            <a:endCxn id="12" idx="1"/>
          </p:cNvCxnSpPr>
          <p:nvPr/>
        </p:nvCxnSpPr>
        <p:spPr>
          <a:xfrm>
            <a:off x="3546961" y="7037321"/>
            <a:ext cx="1413405" cy="1438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2" idx="6"/>
            <a:endCxn id="16" idx="3"/>
          </p:cNvCxnSpPr>
          <p:nvPr/>
        </p:nvCxnSpPr>
        <p:spPr>
          <a:xfrm flipV="1">
            <a:off x="5186297" y="6731845"/>
            <a:ext cx="2491747" cy="1844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12" idx="6"/>
            <a:endCxn id="17" idx="2"/>
          </p:cNvCxnSpPr>
          <p:nvPr/>
        </p:nvCxnSpPr>
        <p:spPr>
          <a:xfrm flipV="1">
            <a:off x="5186297" y="7752004"/>
            <a:ext cx="4421149" cy="823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 flipV="1">
            <a:off x="1513490" y="5324045"/>
            <a:ext cx="661628" cy="247643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162153" y="4909191"/>
            <a:ext cx="3132839" cy="399465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ИТ-систем</a:t>
            </a:r>
          </a:p>
        </p:txBody>
      </p:sp>
      <p:cxnSp>
        <p:nvCxnSpPr>
          <p:cNvPr id="41" name="Прямая соединительная линия 40"/>
          <p:cNvCxnSpPr>
            <a:stCxn id="10" idx="0"/>
            <a:endCxn id="42" idx="2"/>
          </p:cNvCxnSpPr>
          <p:nvPr/>
        </p:nvCxnSpPr>
        <p:spPr>
          <a:xfrm flipH="1" flipV="1">
            <a:off x="3404646" y="4166818"/>
            <a:ext cx="95524" cy="274956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1465487" y="2967134"/>
            <a:ext cx="3878318" cy="1199684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pPr algn="ctr"/>
            <a:r>
              <a:rPr lang="ru-RU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операционной эффективности</a:t>
            </a:r>
          </a:p>
        </p:txBody>
      </p:sp>
      <p:cxnSp>
        <p:nvCxnSpPr>
          <p:cNvPr id="46" name="Прямая соединительная линия 45"/>
          <p:cNvCxnSpPr>
            <a:stCxn id="12" idx="7"/>
            <a:endCxn id="47" idx="2"/>
          </p:cNvCxnSpPr>
          <p:nvPr/>
        </p:nvCxnSpPr>
        <p:spPr>
          <a:xfrm flipV="1">
            <a:off x="5147533" y="5383632"/>
            <a:ext cx="743255" cy="30921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3909849" y="4276281"/>
            <a:ext cx="3961878" cy="1107351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pPr algn="ctr"/>
            <a:r>
              <a:rPr lang="ru-RU" sz="2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новых продуктов и модификации существующих</a:t>
            </a:r>
          </a:p>
        </p:txBody>
      </p:sp>
      <p:cxnSp>
        <p:nvCxnSpPr>
          <p:cNvPr id="53" name="Прямая соединительная линия 52"/>
          <p:cNvCxnSpPr>
            <a:stCxn id="16" idx="7"/>
            <a:endCxn id="55" idx="2"/>
          </p:cNvCxnSpPr>
          <p:nvPr/>
        </p:nvCxnSpPr>
        <p:spPr>
          <a:xfrm flipV="1">
            <a:off x="7771628" y="3629137"/>
            <a:ext cx="787941" cy="300252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6933969" y="2521786"/>
            <a:ext cx="3251200" cy="1107351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pPr algn="ctr"/>
            <a:r>
              <a:rPr lang="ru-RU" sz="2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Страховые компании</a:t>
            </a:r>
          </a:p>
          <a:p>
            <a:pPr algn="ctr"/>
            <a:r>
              <a:rPr lang="ru-RU" sz="2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начальном этапе перехода на МСФО 17</a:t>
            </a:r>
          </a:p>
        </p:txBody>
      </p:sp>
      <p:cxnSp>
        <p:nvCxnSpPr>
          <p:cNvPr id="58" name="Прямая соединительная линия 57"/>
          <p:cNvCxnSpPr>
            <a:stCxn id="17" idx="0"/>
            <a:endCxn id="59" idx="2"/>
          </p:cNvCxnSpPr>
          <p:nvPr/>
        </p:nvCxnSpPr>
        <p:spPr>
          <a:xfrm flipV="1">
            <a:off x="9739794" y="5740187"/>
            <a:ext cx="1207562" cy="187013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9010650" y="4170527"/>
            <a:ext cx="38734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 как продукт  - совместная разработка  ПО (</a:t>
            </a:r>
            <a:r>
              <a:rPr lang="ru-RU" sz="2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вендор</a:t>
            </a:r>
            <a:r>
              <a:rPr lang="ru-RU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-СК)</a:t>
            </a: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10729936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Фокусы для страхового рынка – взгляд </a:t>
            </a:r>
            <a:r>
              <a:rPr lang="ru-RU" altLang="ru-RU" b="1" kern="0" cap="all" dirty="0" err="1">
                <a:solidFill>
                  <a:srgbClr val="646464"/>
                </a:solidFill>
                <a:latin typeface="Arial Black" panose="020B0A04020102020204" pitchFamily="34" charset="0"/>
              </a:rPr>
              <a:t>вендора</a:t>
            </a:r>
            <a:endParaRPr lang="ru-RU" altLang="ru-RU" b="1" kern="0" cap="all" dirty="0">
              <a:solidFill>
                <a:srgbClr val="646464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6</a:t>
            </a:fld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18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 bwMode="auto">
          <a:xfrm>
            <a:off x="-18216" y="9012777"/>
            <a:ext cx="13023016" cy="74082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46" name="Прямоугольник 245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 flipH="1">
            <a:off x="-29641" y="3114658"/>
            <a:ext cx="13053491" cy="5076841"/>
          </a:xfrm>
          <a:prstGeom prst="rect">
            <a:avLst/>
          </a:prstGeom>
          <a:gradFill>
            <a:gsLst>
              <a:gs pos="0">
                <a:srgbClr val="011629"/>
              </a:gs>
              <a:gs pos="43000">
                <a:srgbClr val="003258"/>
              </a:gs>
              <a:gs pos="90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grpSp>
        <p:nvGrpSpPr>
          <p:cNvPr id="241" name="Группа 240"/>
          <p:cNvGrpSpPr/>
          <p:nvPr/>
        </p:nvGrpSpPr>
        <p:grpSpPr>
          <a:xfrm>
            <a:off x="1446459" y="4743372"/>
            <a:ext cx="2371528" cy="2607303"/>
            <a:chOff x="303459" y="4855779"/>
            <a:chExt cx="2770808" cy="3184635"/>
          </a:xfrm>
        </p:grpSpPr>
        <p:sp>
          <p:nvSpPr>
            <p:cNvPr id="3" name="Прямоугольник 2"/>
            <p:cNvSpPr/>
            <p:nvPr/>
          </p:nvSpPr>
          <p:spPr bwMode="auto">
            <a:xfrm>
              <a:off x="303459" y="4855779"/>
              <a:ext cx="2770808" cy="3184635"/>
            </a:xfrm>
            <a:prstGeom prst="rect">
              <a:avLst/>
            </a:prstGeom>
            <a:solidFill>
              <a:srgbClr val="00CCFF">
                <a:alpha val="14000"/>
              </a:srgbClr>
            </a:solidFill>
            <a:ln>
              <a:noFill/>
            </a:ln>
            <a:effectLst>
              <a:glow rad="254000">
                <a:schemeClr val="accent1">
                  <a:alpha val="4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7" name="Прямоугольник 6"/>
            <p:cNvSpPr/>
            <p:nvPr/>
          </p:nvSpPr>
          <p:spPr bwMode="auto">
            <a:xfrm>
              <a:off x="599079" y="5139554"/>
              <a:ext cx="914400" cy="1166648"/>
            </a:xfrm>
            <a:prstGeom prst="rect">
              <a:avLst/>
            </a:prstGeom>
            <a:solidFill>
              <a:srgbClr val="002744">
                <a:alpha val="90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MS PGothic" charset="-128"/>
                  <a:cs typeface="Arial" panose="020B0604020202020204" pitchFamily="34" charset="0"/>
                </a:rPr>
                <a:t>CRM</a:t>
              </a:r>
              <a:endParaRPr lang="ru-RU" sz="2000" dirty="0">
                <a:solidFill>
                  <a:srgbClr val="FFFFFF"/>
                </a:solidFill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1891851" y="5150060"/>
              <a:ext cx="911138" cy="1166648"/>
            </a:xfrm>
            <a:prstGeom prst="rect">
              <a:avLst/>
            </a:prstGeom>
            <a:solidFill>
              <a:srgbClr val="002744">
                <a:alpha val="90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MS PGothic" charset="-128"/>
                  <a:cs typeface="Arial" panose="020B0604020202020204" pitchFamily="34" charset="0"/>
                </a:rPr>
                <a:t>ERP</a:t>
              </a:r>
              <a:endParaRPr lang="ru-RU" sz="2000" dirty="0">
                <a:solidFill>
                  <a:srgbClr val="FFFFFF"/>
                </a:solidFill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457185" y="6968354"/>
              <a:ext cx="2475188" cy="914400"/>
            </a:xfrm>
            <a:prstGeom prst="rect">
              <a:avLst/>
            </a:prstGeom>
            <a:solidFill>
              <a:srgbClr val="00B0F0">
                <a:alpha val="44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FFFFFF"/>
                  </a:solidFill>
                  <a:latin typeface="Arial" panose="020B0604020202020204" pitchFamily="34" charset="0"/>
                  <a:ea typeface="MS PGothic" charset="-128"/>
                  <a:cs typeface="Arial" panose="020B0604020202020204" pitchFamily="34" charset="0"/>
                </a:rPr>
                <a:t>ESB</a:t>
              </a:r>
              <a:endParaRPr lang="ru-RU" sz="2800" dirty="0">
                <a:solidFill>
                  <a:srgbClr val="FFFFFF"/>
                </a:solidFill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endParaRPr>
            </a:p>
          </p:txBody>
        </p:sp>
        <p:cxnSp>
          <p:nvCxnSpPr>
            <p:cNvPr id="17" name="Прямая со стрелкой 16"/>
            <p:cNvCxnSpPr/>
            <p:nvPr/>
          </p:nvCxnSpPr>
          <p:spPr>
            <a:xfrm>
              <a:off x="1056279" y="6306202"/>
              <a:ext cx="0" cy="662152"/>
            </a:xfrm>
            <a:prstGeom prst="straightConnector1">
              <a:avLst/>
            </a:prstGeom>
            <a:ln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2347420" y="6306202"/>
              <a:ext cx="0" cy="662152"/>
            </a:xfrm>
            <a:prstGeom prst="straightConnector1">
              <a:avLst/>
            </a:prstGeom>
            <a:ln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Прямоугольник 18"/>
          <p:cNvSpPr/>
          <p:nvPr/>
        </p:nvSpPr>
        <p:spPr bwMode="auto">
          <a:xfrm>
            <a:off x="5050390" y="4743373"/>
            <a:ext cx="2555964" cy="2607302"/>
          </a:xfrm>
          <a:prstGeom prst="rect">
            <a:avLst/>
          </a:prstGeom>
          <a:solidFill>
            <a:srgbClr val="00CCFF">
              <a:alpha val="14000"/>
            </a:srgbClr>
          </a:solidFill>
          <a:ln>
            <a:noFill/>
          </a:ln>
          <a:effectLst>
            <a:glow rad="254000">
              <a:schemeClr val="accent1">
                <a:alpha val="40000"/>
              </a:schemeClr>
            </a:glow>
          </a:effectLst>
        </p:spPr>
        <p:txBody>
          <a:bodyPr rtlCol="0" anchor="ctr"/>
          <a:lstStyle/>
          <a:p>
            <a:pPr algn="ctr"/>
            <a:endParaRPr lang="ru-RU" sz="1300" dirty="0">
              <a:solidFill>
                <a:srgbClr val="FFFFFF"/>
              </a:solidFill>
              <a:ea typeface="MS PGothic" charset="-128"/>
            </a:endParaRPr>
          </a:p>
        </p:txBody>
      </p:sp>
      <p:grpSp>
        <p:nvGrpSpPr>
          <p:cNvPr id="104" name="Группа 103"/>
          <p:cNvGrpSpPr/>
          <p:nvPr/>
        </p:nvGrpSpPr>
        <p:grpSpPr>
          <a:xfrm>
            <a:off x="5184485" y="5212530"/>
            <a:ext cx="2216705" cy="1724906"/>
            <a:chOff x="4340787" y="5678177"/>
            <a:chExt cx="2403032" cy="2106851"/>
          </a:xfrm>
        </p:grpSpPr>
        <p:sp>
          <p:nvSpPr>
            <p:cNvPr id="20" name="Шестиугольник 19"/>
            <p:cNvSpPr/>
            <p:nvPr/>
          </p:nvSpPr>
          <p:spPr bwMode="auto">
            <a:xfrm>
              <a:off x="4535406" y="5815717"/>
              <a:ext cx="2035167" cy="1781515"/>
            </a:xfrm>
            <a:prstGeom prst="hexagon">
              <a:avLst>
                <a:gd name="adj" fmla="val 26265"/>
                <a:gd name="vf" fmla="val 115470"/>
              </a:avLst>
            </a:prstGeom>
            <a:solidFill>
              <a:srgbClr val="C5F0FF">
                <a:alpha val="73000"/>
              </a:srgbClr>
            </a:solidFill>
            <a:ln w="9525">
              <a:solidFill>
                <a:srgbClr val="00B0F0"/>
              </a:solidFill>
            </a:ln>
            <a:effectLst>
              <a:glow rad="482600">
                <a:schemeClr val="accent1">
                  <a:alpha val="32000"/>
                </a:schemeClr>
              </a:glow>
              <a:softEdge rad="0"/>
            </a:effectLst>
          </p:spPr>
          <p:txBody>
            <a:bodyPr lIns="91392" tIns="45695" rIns="91392" bIns="45695" rtlCol="0" anchor="ctr"/>
            <a:lstStyle/>
            <a:p>
              <a:pPr algn="ctr" defTabSz="1297994"/>
              <a:endParaRPr lang="ru-RU" sz="1300" dirty="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1" name="Шестиугольник 20"/>
            <p:cNvSpPr/>
            <p:nvPr/>
          </p:nvSpPr>
          <p:spPr bwMode="auto">
            <a:xfrm>
              <a:off x="4340787" y="5678177"/>
              <a:ext cx="2403032" cy="2106851"/>
            </a:xfrm>
            <a:prstGeom prst="hexagon">
              <a:avLst>
                <a:gd name="adj" fmla="val 26265"/>
                <a:gd name="vf" fmla="val 115470"/>
              </a:avLst>
            </a:prstGeom>
            <a:noFill/>
            <a:ln w="9525">
              <a:solidFill>
                <a:schemeClr val="bg1">
                  <a:lumMod val="85000"/>
                </a:schemeClr>
              </a:solidFill>
            </a:ln>
          </p:spPr>
          <p:txBody>
            <a:bodyPr lIns="91392" tIns="45695" rIns="91392" bIns="45695" rtlCol="0" anchor="ctr"/>
            <a:lstStyle/>
            <a:p>
              <a:pPr algn="ctr" defTabSz="1297994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</p:grpSp>
      <p:sp>
        <p:nvSpPr>
          <p:cNvPr id="106" name="TextBox 105"/>
          <p:cNvSpPr txBox="1"/>
          <p:nvPr/>
        </p:nvSpPr>
        <p:spPr>
          <a:xfrm rot="3715843">
            <a:off x="7012466" y="5398180"/>
            <a:ext cx="724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ERP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9" name="Группа 238"/>
          <p:cNvGrpSpPr/>
          <p:nvPr/>
        </p:nvGrpSpPr>
        <p:grpSpPr>
          <a:xfrm>
            <a:off x="8788597" y="4744851"/>
            <a:ext cx="2670699" cy="2615561"/>
            <a:chOff x="8050935" y="4865516"/>
            <a:chExt cx="2770808" cy="3184635"/>
          </a:xfrm>
        </p:grpSpPr>
        <p:sp>
          <p:nvSpPr>
            <p:cNvPr id="107" name="Прямоугольник 106"/>
            <p:cNvSpPr/>
            <p:nvPr/>
          </p:nvSpPr>
          <p:spPr bwMode="auto">
            <a:xfrm>
              <a:off x="8050935" y="4865516"/>
              <a:ext cx="2770808" cy="3184635"/>
            </a:xfrm>
            <a:prstGeom prst="rect">
              <a:avLst/>
            </a:prstGeom>
            <a:solidFill>
              <a:srgbClr val="00CCFF">
                <a:alpha val="14000"/>
              </a:srgbClr>
            </a:solidFill>
            <a:ln>
              <a:noFill/>
            </a:ln>
            <a:effectLst>
              <a:glow rad="254000">
                <a:schemeClr val="accent1">
                  <a:alpha val="40000"/>
                </a:schemeClr>
              </a:glow>
            </a:effectLst>
          </p:spPr>
          <p:txBody>
            <a:bodyPr rtlCol="0" anchor="ctr"/>
            <a:lstStyle/>
            <a:p>
              <a:pPr algn="ctr"/>
              <a:endParaRPr lang="ru-RU" sz="1300" dirty="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08" name="Овал 107"/>
            <p:cNvSpPr/>
            <p:nvPr/>
          </p:nvSpPr>
          <p:spPr bwMode="auto">
            <a:xfrm>
              <a:off x="8139112" y="5198087"/>
              <a:ext cx="466725" cy="45555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09" name="Овал 108"/>
            <p:cNvSpPr/>
            <p:nvPr/>
          </p:nvSpPr>
          <p:spPr bwMode="auto">
            <a:xfrm>
              <a:off x="9302986" y="4995455"/>
              <a:ext cx="466725" cy="45555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10" name="Овал 109"/>
            <p:cNvSpPr/>
            <p:nvPr/>
          </p:nvSpPr>
          <p:spPr bwMode="auto">
            <a:xfrm>
              <a:off x="10301824" y="5663577"/>
              <a:ext cx="466725" cy="45555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12" name="Овал 111"/>
            <p:cNvSpPr/>
            <p:nvPr/>
          </p:nvSpPr>
          <p:spPr bwMode="auto">
            <a:xfrm>
              <a:off x="9876257" y="6502372"/>
              <a:ext cx="466725" cy="45555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13" name="Овал 112"/>
            <p:cNvSpPr/>
            <p:nvPr/>
          </p:nvSpPr>
          <p:spPr bwMode="auto">
            <a:xfrm>
              <a:off x="8296995" y="6208137"/>
              <a:ext cx="466725" cy="45555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14" name="Овал 113"/>
            <p:cNvSpPr/>
            <p:nvPr/>
          </p:nvSpPr>
          <p:spPr bwMode="auto">
            <a:xfrm>
              <a:off x="9128444" y="6367417"/>
              <a:ext cx="466725" cy="45555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15" name="Овал 114"/>
            <p:cNvSpPr/>
            <p:nvPr/>
          </p:nvSpPr>
          <p:spPr bwMode="auto">
            <a:xfrm>
              <a:off x="8633742" y="7042347"/>
              <a:ext cx="466725" cy="45555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cxnSp>
          <p:nvCxnSpPr>
            <p:cNvPr id="122" name="Прямая соединительная линия 121"/>
            <p:cNvCxnSpPr/>
            <p:nvPr/>
          </p:nvCxnSpPr>
          <p:spPr>
            <a:xfrm flipV="1">
              <a:off x="8524873" y="5198087"/>
              <a:ext cx="1005157" cy="227776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/>
            <p:cNvCxnSpPr/>
            <p:nvPr/>
          </p:nvCxnSpPr>
          <p:spPr>
            <a:xfrm>
              <a:off x="9607784" y="5223231"/>
              <a:ext cx="762390" cy="564210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8372474" y="5425864"/>
              <a:ext cx="681037" cy="495405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 flipH="1">
              <a:off x="9027452" y="5738550"/>
              <a:ext cx="753608" cy="1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Овал 132"/>
            <p:cNvSpPr/>
            <p:nvPr/>
          </p:nvSpPr>
          <p:spPr bwMode="auto">
            <a:xfrm>
              <a:off x="9538170" y="5519306"/>
              <a:ext cx="466725" cy="45555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cxnSp>
          <p:nvCxnSpPr>
            <p:cNvPr id="143" name="Прямая соединительная линия 142"/>
            <p:cNvCxnSpPr/>
            <p:nvPr/>
          </p:nvCxnSpPr>
          <p:spPr>
            <a:xfrm flipV="1">
              <a:off x="8877886" y="6730148"/>
              <a:ext cx="1241258" cy="539975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>
              <a:off x="9841146" y="5758208"/>
              <a:ext cx="718005" cy="147134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 flipH="1">
              <a:off x="10119143" y="5992079"/>
              <a:ext cx="427218" cy="728625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>
              <a:off x="9771532" y="5835996"/>
              <a:ext cx="347611" cy="858731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/>
            <p:cNvCxnSpPr/>
            <p:nvPr/>
          </p:nvCxnSpPr>
          <p:spPr>
            <a:xfrm flipV="1">
              <a:off x="8530357" y="5758208"/>
              <a:ext cx="1237971" cy="661408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Прямая соединительная линия 193"/>
            <p:cNvCxnSpPr/>
            <p:nvPr/>
          </p:nvCxnSpPr>
          <p:spPr>
            <a:xfrm>
              <a:off x="9361807" y="6563271"/>
              <a:ext cx="730621" cy="175347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Прямая соединительная линия 196"/>
            <p:cNvCxnSpPr/>
            <p:nvPr/>
          </p:nvCxnSpPr>
          <p:spPr>
            <a:xfrm flipH="1">
              <a:off x="8870138" y="6623133"/>
              <a:ext cx="491669" cy="690810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/>
            <p:cNvCxnSpPr/>
            <p:nvPr/>
          </p:nvCxnSpPr>
          <p:spPr>
            <a:xfrm flipH="1" flipV="1">
              <a:off x="8448674" y="6403331"/>
              <a:ext cx="949763" cy="159940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Прямая соединительная линия 202"/>
            <p:cNvCxnSpPr>
              <a:stCxn id="221" idx="2"/>
              <a:endCxn id="218" idx="2"/>
            </p:cNvCxnSpPr>
            <p:nvPr/>
          </p:nvCxnSpPr>
          <p:spPr>
            <a:xfrm flipH="1" flipV="1">
              <a:off x="8526417" y="6560864"/>
              <a:ext cx="351469" cy="836511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Прямая соединительная линия 205"/>
            <p:cNvCxnSpPr/>
            <p:nvPr/>
          </p:nvCxnSpPr>
          <p:spPr>
            <a:xfrm>
              <a:off x="8372475" y="5451008"/>
              <a:ext cx="152398" cy="946816"/>
            </a:xfrm>
            <a:prstGeom prst="line">
              <a:avLst/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TextBox 212"/>
            <p:cNvSpPr txBox="1"/>
            <p:nvPr/>
          </p:nvSpPr>
          <p:spPr>
            <a:xfrm>
              <a:off x="9278999" y="5028209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9517298" y="5560341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10295063" y="5686413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8117773" y="5227494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8275386" y="6222309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9123391" y="6393994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9868112" y="6532337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8626855" y="7058821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11" name="Овал 110"/>
            <p:cNvSpPr/>
            <p:nvPr/>
          </p:nvSpPr>
          <p:spPr bwMode="auto">
            <a:xfrm>
              <a:off x="8751742" y="5530432"/>
              <a:ext cx="466725" cy="45555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8728498" y="5551562"/>
              <a:ext cx="50206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SVC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242" name="Стрелка вправо 241"/>
          <p:cNvSpPr/>
          <p:nvPr/>
        </p:nvSpPr>
        <p:spPr bwMode="auto">
          <a:xfrm>
            <a:off x="4208726" y="5931703"/>
            <a:ext cx="441446" cy="409443"/>
          </a:xfrm>
          <a:prstGeom prst="rightArrow">
            <a:avLst/>
          </a:prstGeom>
          <a:solidFill>
            <a:srgbClr val="011629">
              <a:alpha val="90000"/>
            </a:srgb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43" name="Стрелка вправо 242"/>
          <p:cNvSpPr/>
          <p:nvPr/>
        </p:nvSpPr>
        <p:spPr bwMode="auto">
          <a:xfrm flipH="1">
            <a:off x="8026956" y="5988294"/>
            <a:ext cx="439649" cy="409443"/>
          </a:xfrm>
          <a:prstGeom prst="rightArrow">
            <a:avLst/>
          </a:prstGeom>
          <a:solidFill>
            <a:srgbClr val="011629">
              <a:alpha val="90000"/>
            </a:srgb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1394971" y="3572411"/>
            <a:ext cx="25457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Packaged Application </a:t>
            </a:r>
            <a:endParaRPr lang="ru-RU" sz="2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4826456" y="3558929"/>
            <a:ext cx="294824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Composable</a:t>
            </a:r>
            <a:r>
              <a:rPr lang="en-US" sz="23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Enterprice</a:t>
            </a:r>
            <a:r>
              <a:rPr lang="en-US" sz="23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Application</a:t>
            </a:r>
            <a:endParaRPr lang="ru-RU" sz="23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8766804" y="3778307"/>
            <a:ext cx="2641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Mesh Apps and Services (MASA)</a:t>
            </a:r>
            <a:endParaRPr lang="ru-RU" sz="2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7" name="Группа 266"/>
          <p:cNvGrpSpPr/>
          <p:nvPr/>
        </p:nvGrpSpPr>
        <p:grpSpPr>
          <a:xfrm>
            <a:off x="5624914" y="5444168"/>
            <a:ext cx="1431849" cy="991669"/>
            <a:chOff x="3907937" y="6695466"/>
            <a:chExt cx="1431849" cy="991669"/>
          </a:xfrm>
        </p:grpSpPr>
        <p:grpSp>
          <p:nvGrpSpPr>
            <p:cNvPr id="268" name="Группа 267"/>
            <p:cNvGrpSpPr/>
            <p:nvPr/>
          </p:nvGrpSpPr>
          <p:grpSpPr>
            <a:xfrm>
              <a:off x="4072101" y="6804947"/>
              <a:ext cx="493694" cy="426319"/>
              <a:chOff x="4072101" y="6804947"/>
              <a:chExt cx="493694" cy="426319"/>
            </a:xfrm>
          </p:grpSpPr>
          <p:sp>
            <p:nvSpPr>
              <p:cNvPr id="313" name="Шестиугольник 312">
                <a:extLst>
                  <a:ext uri="{FF2B5EF4-FFF2-40B4-BE49-F238E27FC236}">
                    <a16:creationId xmlns:a16="http://schemas.microsoft.com/office/drawing/2014/main" id="{B457907D-9405-4B0A-A8D5-F8AEED6AF2D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9120080" flipV="1">
                <a:off x="4072101" y="6804947"/>
                <a:ext cx="493694" cy="426319"/>
              </a:xfrm>
              <a:prstGeom prst="hexagon">
                <a:avLst/>
              </a:prstGeom>
              <a:solidFill>
                <a:srgbClr val="FFFFFF">
                  <a:alpha val="73000"/>
                </a:srgbClr>
              </a:solidFill>
              <a:ln w="9525">
                <a:noFill/>
              </a:ln>
              <a:effectLst>
                <a:outerShdw blurRad="63500" sx="110000" sy="110000" algn="ctr" rotWithShape="0">
                  <a:schemeClr val="bg1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98659"/>
                <a:endParaRPr lang="ru-RU" sz="1200">
                  <a:solidFill>
                    <a:srgbClr val="22BBEE"/>
                  </a:solidFill>
                  <a:ea typeface="MS PGothic" charset="-128"/>
                </a:endParaRPr>
              </a:p>
            </p:txBody>
          </p:sp>
          <p:grpSp>
            <p:nvGrpSpPr>
              <p:cNvPr id="314" name="Группа 313"/>
              <p:cNvGrpSpPr/>
              <p:nvPr/>
            </p:nvGrpSpPr>
            <p:grpSpPr>
              <a:xfrm>
                <a:off x="4204595" y="6860447"/>
                <a:ext cx="274080" cy="215560"/>
                <a:chOff x="5600097" y="6144448"/>
                <a:chExt cx="297118" cy="263291"/>
              </a:xfrm>
            </p:grpSpPr>
            <p:sp>
              <p:nvSpPr>
                <p:cNvPr id="319" name="Овал 318"/>
                <p:cNvSpPr/>
                <p:nvPr/>
              </p:nvSpPr>
              <p:spPr bwMode="auto">
                <a:xfrm>
                  <a:off x="5600097" y="61444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20" name="Овал 319"/>
                <p:cNvSpPr/>
                <p:nvPr/>
              </p:nvSpPr>
              <p:spPr bwMode="auto">
                <a:xfrm>
                  <a:off x="5772488" y="6176010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21" name="Овал 320"/>
                <p:cNvSpPr/>
                <p:nvPr/>
              </p:nvSpPr>
              <p:spPr bwMode="auto">
                <a:xfrm>
                  <a:off x="5652771" y="62950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22" name="Равнобедренный треугольник 321"/>
                <p:cNvSpPr/>
                <p:nvPr/>
              </p:nvSpPr>
              <p:spPr bwMode="auto">
                <a:xfrm rot="11661474">
                  <a:off x="5625630" y="6216151"/>
                  <a:ext cx="194841" cy="132312"/>
                </a:xfrm>
                <a:prstGeom prst="triangle">
                  <a:avLst>
                    <a:gd name="adj" fmla="val 46427"/>
                  </a:avLst>
                </a:prstGeom>
                <a:noFill/>
                <a:ln>
                  <a:solidFill>
                    <a:srgbClr val="0070C0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  <p:sp>
            <p:nvSpPr>
              <p:cNvPr id="315" name="Цилиндр 314"/>
              <p:cNvSpPr/>
              <p:nvPr/>
            </p:nvSpPr>
            <p:spPr bwMode="auto">
              <a:xfrm>
                <a:off x="4201237" y="7117144"/>
                <a:ext cx="229871" cy="77888"/>
              </a:xfrm>
              <a:prstGeom prst="can">
                <a:avLst/>
              </a:prstGeom>
              <a:solidFill>
                <a:srgbClr val="0070C0">
                  <a:alpha val="90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316" name="TextBox 315"/>
              <p:cNvSpPr txBox="1"/>
              <p:nvPr/>
            </p:nvSpPr>
            <p:spPr>
              <a:xfrm>
                <a:off x="4146621" y="6830486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7" name="TextBox 316"/>
              <p:cNvSpPr txBox="1"/>
              <p:nvPr/>
            </p:nvSpPr>
            <p:spPr>
              <a:xfrm>
                <a:off x="4195803" y="6956297"/>
                <a:ext cx="243030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8" name="TextBox 317"/>
              <p:cNvSpPr txBox="1"/>
              <p:nvPr/>
            </p:nvSpPr>
            <p:spPr>
              <a:xfrm>
                <a:off x="4308129" y="6857188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9" name="Группа 268"/>
            <p:cNvGrpSpPr/>
            <p:nvPr/>
          </p:nvGrpSpPr>
          <p:grpSpPr>
            <a:xfrm>
              <a:off x="4537192" y="6695466"/>
              <a:ext cx="493694" cy="426319"/>
              <a:chOff x="4072101" y="6804947"/>
              <a:chExt cx="493694" cy="426319"/>
            </a:xfrm>
          </p:grpSpPr>
          <p:sp>
            <p:nvSpPr>
              <p:cNvPr id="303" name="Шестиугольник 302">
                <a:extLst>
                  <a:ext uri="{FF2B5EF4-FFF2-40B4-BE49-F238E27FC236}">
                    <a16:creationId xmlns:a16="http://schemas.microsoft.com/office/drawing/2014/main" id="{B457907D-9405-4B0A-A8D5-F8AEED6AF2D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9120080" flipV="1">
                <a:off x="4072101" y="6804947"/>
                <a:ext cx="493694" cy="426319"/>
              </a:xfrm>
              <a:prstGeom prst="hexagon">
                <a:avLst/>
              </a:prstGeom>
              <a:solidFill>
                <a:srgbClr val="FFFFFF">
                  <a:alpha val="73000"/>
                </a:srgbClr>
              </a:solidFill>
              <a:ln w="9525">
                <a:noFill/>
              </a:ln>
              <a:effectLst>
                <a:outerShdw blurRad="63500" sx="110000" sy="110000" algn="ctr" rotWithShape="0">
                  <a:schemeClr val="bg1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98659"/>
                <a:endParaRPr lang="ru-RU" sz="1200">
                  <a:solidFill>
                    <a:srgbClr val="22BBEE"/>
                  </a:solidFill>
                  <a:ea typeface="MS PGothic" charset="-128"/>
                </a:endParaRPr>
              </a:p>
            </p:txBody>
          </p:sp>
          <p:grpSp>
            <p:nvGrpSpPr>
              <p:cNvPr id="304" name="Группа 303"/>
              <p:cNvGrpSpPr/>
              <p:nvPr/>
            </p:nvGrpSpPr>
            <p:grpSpPr>
              <a:xfrm>
                <a:off x="4204595" y="6860447"/>
                <a:ext cx="274080" cy="215560"/>
                <a:chOff x="5600097" y="6144448"/>
                <a:chExt cx="297118" cy="263291"/>
              </a:xfrm>
            </p:grpSpPr>
            <p:sp>
              <p:nvSpPr>
                <p:cNvPr id="309" name="Овал 308"/>
                <p:cNvSpPr/>
                <p:nvPr/>
              </p:nvSpPr>
              <p:spPr bwMode="auto">
                <a:xfrm>
                  <a:off x="5600097" y="61444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10" name="Овал 309"/>
                <p:cNvSpPr/>
                <p:nvPr/>
              </p:nvSpPr>
              <p:spPr bwMode="auto">
                <a:xfrm>
                  <a:off x="5772488" y="6176010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11" name="Овал 310"/>
                <p:cNvSpPr/>
                <p:nvPr/>
              </p:nvSpPr>
              <p:spPr bwMode="auto">
                <a:xfrm>
                  <a:off x="5652771" y="62950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12" name="Равнобедренный треугольник 311"/>
                <p:cNvSpPr/>
                <p:nvPr/>
              </p:nvSpPr>
              <p:spPr bwMode="auto">
                <a:xfrm rot="11661474">
                  <a:off x="5625630" y="6216151"/>
                  <a:ext cx="194841" cy="132312"/>
                </a:xfrm>
                <a:prstGeom prst="triangle">
                  <a:avLst>
                    <a:gd name="adj" fmla="val 46427"/>
                  </a:avLst>
                </a:prstGeom>
                <a:noFill/>
                <a:ln>
                  <a:solidFill>
                    <a:srgbClr val="0070C0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  <p:sp>
            <p:nvSpPr>
              <p:cNvPr id="305" name="Цилиндр 304"/>
              <p:cNvSpPr/>
              <p:nvPr/>
            </p:nvSpPr>
            <p:spPr bwMode="auto">
              <a:xfrm>
                <a:off x="4201237" y="7117144"/>
                <a:ext cx="229871" cy="77888"/>
              </a:xfrm>
              <a:prstGeom prst="can">
                <a:avLst/>
              </a:prstGeom>
              <a:solidFill>
                <a:srgbClr val="0070C0">
                  <a:alpha val="90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306" name="TextBox 305"/>
              <p:cNvSpPr txBox="1"/>
              <p:nvPr/>
            </p:nvSpPr>
            <p:spPr>
              <a:xfrm>
                <a:off x="4146621" y="6830486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7" name="TextBox 306"/>
              <p:cNvSpPr txBox="1"/>
              <p:nvPr/>
            </p:nvSpPr>
            <p:spPr>
              <a:xfrm>
                <a:off x="4195803" y="6956297"/>
                <a:ext cx="243030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8" name="TextBox 307"/>
              <p:cNvSpPr txBox="1"/>
              <p:nvPr/>
            </p:nvSpPr>
            <p:spPr>
              <a:xfrm>
                <a:off x="4308129" y="6857188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0" name="Группа 269"/>
            <p:cNvGrpSpPr/>
            <p:nvPr/>
          </p:nvGrpSpPr>
          <p:grpSpPr>
            <a:xfrm>
              <a:off x="4846092" y="7040733"/>
              <a:ext cx="493694" cy="426319"/>
              <a:chOff x="4072101" y="6804947"/>
              <a:chExt cx="493694" cy="426319"/>
            </a:xfrm>
          </p:grpSpPr>
          <p:sp>
            <p:nvSpPr>
              <p:cNvPr id="293" name="Шестиугольник 292">
                <a:extLst>
                  <a:ext uri="{FF2B5EF4-FFF2-40B4-BE49-F238E27FC236}">
                    <a16:creationId xmlns:a16="http://schemas.microsoft.com/office/drawing/2014/main" id="{B457907D-9405-4B0A-A8D5-F8AEED6AF2D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9120080" flipV="1">
                <a:off x="4072101" y="6804947"/>
                <a:ext cx="493694" cy="426319"/>
              </a:xfrm>
              <a:prstGeom prst="hexagon">
                <a:avLst/>
              </a:prstGeom>
              <a:solidFill>
                <a:srgbClr val="FFFFFF">
                  <a:alpha val="73000"/>
                </a:srgbClr>
              </a:solidFill>
              <a:ln w="9525">
                <a:noFill/>
              </a:ln>
              <a:effectLst>
                <a:outerShdw blurRad="63500" sx="110000" sy="110000" algn="ctr" rotWithShape="0">
                  <a:schemeClr val="bg1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98659"/>
                <a:endParaRPr lang="ru-RU" sz="1200">
                  <a:solidFill>
                    <a:srgbClr val="22BBEE"/>
                  </a:solidFill>
                  <a:ea typeface="MS PGothic" charset="-128"/>
                </a:endParaRPr>
              </a:p>
            </p:txBody>
          </p:sp>
          <p:grpSp>
            <p:nvGrpSpPr>
              <p:cNvPr id="294" name="Группа 293"/>
              <p:cNvGrpSpPr/>
              <p:nvPr/>
            </p:nvGrpSpPr>
            <p:grpSpPr>
              <a:xfrm>
                <a:off x="4204595" y="6860447"/>
                <a:ext cx="274080" cy="215560"/>
                <a:chOff x="5600097" y="6144448"/>
                <a:chExt cx="297118" cy="263291"/>
              </a:xfrm>
            </p:grpSpPr>
            <p:sp>
              <p:nvSpPr>
                <p:cNvPr id="299" name="Овал 298"/>
                <p:cNvSpPr/>
                <p:nvPr/>
              </p:nvSpPr>
              <p:spPr bwMode="auto">
                <a:xfrm>
                  <a:off x="5600097" y="61444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00" name="Овал 299"/>
                <p:cNvSpPr/>
                <p:nvPr/>
              </p:nvSpPr>
              <p:spPr bwMode="auto">
                <a:xfrm>
                  <a:off x="5772488" y="6176010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01" name="Овал 300"/>
                <p:cNvSpPr/>
                <p:nvPr/>
              </p:nvSpPr>
              <p:spPr bwMode="auto">
                <a:xfrm>
                  <a:off x="5652771" y="62950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02" name="Равнобедренный треугольник 301"/>
                <p:cNvSpPr/>
                <p:nvPr/>
              </p:nvSpPr>
              <p:spPr bwMode="auto">
                <a:xfrm rot="11661474">
                  <a:off x="5625630" y="6216151"/>
                  <a:ext cx="194841" cy="132312"/>
                </a:xfrm>
                <a:prstGeom prst="triangle">
                  <a:avLst>
                    <a:gd name="adj" fmla="val 46427"/>
                  </a:avLst>
                </a:prstGeom>
                <a:noFill/>
                <a:ln>
                  <a:solidFill>
                    <a:srgbClr val="0070C0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  <p:sp>
            <p:nvSpPr>
              <p:cNvPr id="295" name="Цилиндр 294"/>
              <p:cNvSpPr/>
              <p:nvPr/>
            </p:nvSpPr>
            <p:spPr bwMode="auto">
              <a:xfrm>
                <a:off x="4201237" y="7117144"/>
                <a:ext cx="229871" cy="77888"/>
              </a:xfrm>
              <a:prstGeom prst="can">
                <a:avLst/>
              </a:prstGeom>
              <a:solidFill>
                <a:srgbClr val="0070C0">
                  <a:alpha val="90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96" name="TextBox 295"/>
              <p:cNvSpPr txBox="1"/>
              <p:nvPr/>
            </p:nvSpPr>
            <p:spPr>
              <a:xfrm>
                <a:off x="4146621" y="6830486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7" name="TextBox 296"/>
              <p:cNvSpPr txBox="1"/>
              <p:nvPr/>
            </p:nvSpPr>
            <p:spPr>
              <a:xfrm>
                <a:off x="4195803" y="6956297"/>
                <a:ext cx="243030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8" name="TextBox 297"/>
              <p:cNvSpPr txBox="1"/>
              <p:nvPr/>
            </p:nvSpPr>
            <p:spPr>
              <a:xfrm>
                <a:off x="4308129" y="6857188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1" name="Группа 270"/>
            <p:cNvGrpSpPr/>
            <p:nvPr/>
          </p:nvGrpSpPr>
          <p:grpSpPr>
            <a:xfrm>
              <a:off x="4379613" y="7150892"/>
              <a:ext cx="493694" cy="426319"/>
              <a:chOff x="4072101" y="6804947"/>
              <a:chExt cx="493694" cy="426319"/>
            </a:xfrm>
          </p:grpSpPr>
          <p:sp>
            <p:nvSpPr>
              <p:cNvPr id="283" name="Шестиугольник 282">
                <a:extLst>
                  <a:ext uri="{FF2B5EF4-FFF2-40B4-BE49-F238E27FC236}">
                    <a16:creationId xmlns:a16="http://schemas.microsoft.com/office/drawing/2014/main" id="{B457907D-9405-4B0A-A8D5-F8AEED6AF2D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9120080" flipV="1">
                <a:off x="4072101" y="6804947"/>
                <a:ext cx="493694" cy="426319"/>
              </a:xfrm>
              <a:prstGeom prst="hexagon">
                <a:avLst/>
              </a:prstGeom>
              <a:solidFill>
                <a:srgbClr val="FFFFFF">
                  <a:alpha val="73000"/>
                </a:srgbClr>
              </a:solidFill>
              <a:ln w="9525">
                <a:noFill/>
              </a:ln>
              <a:effectLst>
                <a:outerShdw blurRad="63500" sx="110000" sy="110000" algn="ctr" rotWithShape="0">
                  <a:schemeClr val="bg1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98659"/>
                <a:endParaRPr lang="ru-RU" sz="1200">
                  <a:solidFill>
                    <a:srgbClr val="22BBEE"/>
                  </a:solidFill>
                  <a:ea typeface="MS PGothic" charset="-128"/>
                </a:endParaRPr>
              </a:p>
            </p:txBody>
          </p:sp>
          <p:grpSp>
            <p:nvGrpSpPr>
              <p:cNvPr id="284" name="Группа 283"/>
              <p:cNvGrpSpPr/>
              <p:nvPr/>
            </p:nvGrpSpPr>
            <p:grpSpPr>
              <a:xfrm>
                <a:off x="4204595" y="6860447"/>
                <a:ext cx="274080" cy="215560"/>
                <a:chOff x="5600097" y="6144448"/>
                <a:chExt cx="297118" cy="263291"/>
              </a:xfrm>
            </p:grpSpPr>
            <p:sp>
              <p:nvSpPr>
                <p:cNvPr id="289" name="Овал 288"/>
                <p:cNvSpPr/>
                <p:nvPr/>
              </p:nvSpPr>
              <p:spPr bwMode="auto">
                <a:xfrm>
                  <a:off x="5600097" y="61444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90" name="Овал 289"/>
                <p:cNvSpPr/>
                <p:nvPr/>
              </p:nvSpPr>
              <p:spPr bwMode="auto">
                <a:xfrm>
                  <a:off x="5772488" y="6176010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91" name="Овал 290"/>
                <p:cNvSpPr/>
                <p:nvPr/>
              </p:nvSpPr>
              <p:spPr bwMode="auto">
                <a:xfrm>
                  <a:off x="5652771" y="62950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92" name="Равнобедренный треугольник 291"/>
                <p:cNvSpPr/>
                <p:nvPr/>
              </p:nvSpPr>
              <p:spPr bwMode="auto">
                <a:xfrm rot="11661474">
                  <a:off x="5625630" y="6216151"/>
                  <a:ext cx="194841" cy="132312"/>
                </a:xfrm>
                <a:prstGeom prst="triangle">
                  <a:avLst>
                    <a:gd name="adj" fmla="val 46427"/>
                  </a:avLst>
                </a:prstGeom>
                <a:noFill/>
                <a:ln>
                  <a:solidFill>
                    <a:srgbClr val="0070C0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  <p:sp>
            <p:nvSpPr>
              <p:cNvPr id="285" name="Цилиндр 284"/>
              <p:cNvSpPr/>
              <p:nvPr/>
            </p:nvSpPr>
            <p:spPr bwMode="auto">
              <a:xfrm>
                <a:off x="4201237" y="7117144"/>
                <a:ext cx="229871" cy="77888"/>
              </a:xfrm>
              <a:prstGeom prst="can">
                <a:avLst/>
              </a:prstGeom>
              <a:solidFill>
                <a:srgbClr val="0070C0">
                  <a:alpha val="90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86" name="TextBox 285"/>
              <p:cNvSpPr txBox="1"/>
              <p:nvPr/>
            </p:nvSpPr>
            <p:spPr>
              <a:xfrm>
                <a:off x="4146621" y="6830486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7" name="TextBox 286"/>
              <p:cNvSpPr txBox="1"/>
              <p:nvPr/>
            </p:nvSpPr>
            <p:spPr>
              <a:xfrm>
                <a:off x="4195803" y="6956297"/>
                <a:ext cx="243030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8" name="TextBox 287"/>
              <p:cNvSpPr txBox="1"/>
              <p:nvPr/>
            </p:nvSpPr>
            <p:spPr>
              <a:xfrm>
                <a:off x="4308129" y="6857188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2" name="Группа 271"/>
            <p:cNvGrpSpPr/>
            <p:nvPr/>
          </p:nvGrpSpPr>
          <p:grpSpPr>
            <a:xfrm>
              <a:off x="3907937" y="7260816"/>
              <a:ext cx="493694" cy="426319"/>
              <a:chOff x="4072101" y="6804947"/>
              <a:chExt cx="493694" cy="426319"/>
            </a:xfrm>
          </p:grpSpPr>
          <p:sp>
            <p:nvSpPr>
              <p:cNvPr id="273" name="Шестиугольник 272">
                <a:extLst>
                  <a:ext uri="{FF2B5EF4-FFF2-40B4-BE49-F238E27FC236}">
                    <a16:creationId xmlns:a16="http://schemas.microsoft.com/office/drawing/2014/main" id="{B457907D-9405-4B0A-A8D5-F8AEED6AF2D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9120080" flipV="1">
                <a:off x="4072101" y="6804947"/>
                <a:ext cx="493694" cy="426319"/>
              </a:xfrm>
              <a:prstGeom prst="hexagon">
                <a:avLst/>
              </a:prstGeom>
              <a:solidFill>
                <a:srgbClr val="FFFFFF">
                  <a:alpha val="73000"/>
                </a:srgbClr>
              </a:solidFill>
              <a:ln w="9525">
                <a:noFill/>
              </a:ln>
              <a:effectLst>
                <a:outerShdw blurRad="63500" sx="110000" sy="110000" algn="ctr" rotWithShape="0">
                  <a:schemeClr val="bg1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98659"/>
                <a:endParaRPr lang="ru-RU" sz="1200">
                  <a:solidFill>
                    <a:srgbClr val="22BBEE"/>
                  </a:solidFill>
                  <a:ea typeface="MS PGothic" charset="-128"/>
                </a:endParaRPr>
              </a:p>
            </p:txBody>
          </p:sp>
          <p:grpSp>
            <p:nvGrpSpPr>
              <p:cNvPr id="274" name="Группа 273"/>
              <p:cNvGrpSpPr/>
              <p:nvPr/>
            </p:nvGrpSpPr>
            <p:grpSpPr>
              <a:xfrm>
                <a:off x="4204595" y="6860447"/>
                <a:ext cx="274080" cy="215560"/>
                <a:chOff x="5600097" y="6144448"/>
                <a:chExt cx="297118" cy="263291"/>
              </a:xfrm>
            </p:grpSpPr>
            <p:sp>
              <p:nvSpPr>
                <p:cNvPr id="279" name="Овал 278"/>
                <p:cNvSpPr/>
                <p:nvPr/>
              </p:nvSpPr>
              <p:spPr bwMode="auto">
                <a:xfrm>
                  <a:off x="5600097" y="61444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80" name="Овал 279"/>
                <p:cNvSpPr/>
                <p:nvPr/>
              </p:nvSpPr>
              <p:spPr bwMode="auto">
                <a:xfrm>
                  <a:off x="5772488" y="6176010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81" name="Овал 280"/>
                <p:cNvSpPr/>
                <p:nvPr/>
              </p:nvSpPr>
              <p:spPr bwMode="auto">
                <a:xfrm>
                  <a:off x="5652771" y="6295048"/>
                  <a:ext cx="124727" cy="11269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82" name="Равнобедренный треугольник 281"/>
                <p:cNvSpPr/>
                <p:nvPr/>
              </p:nvSpPr>
              <p:spPr bwMode="auto">
                <a:xfrm rot="11661474">
                  <a:off x="5625630" y="6216151"/>
                  <a:ext cx="194841" cy="132312"/>
                </a:xfrm>
                <a:prstGeom prst="triangle">
                  <a:avLst>
                    <a:gd name="adj" fmla="val 46427"/>
                  </a:avLst>
                </a:prstGeom>
                <a:noFill/>
                <a:ln>
                  <a:solidFill>
                    <a:srgbClr val="0070C0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  <p:sp>
            <p:nvSpPr>
              <p:cNvPr id="275" name="Цилиндр 274"/>
              <p:cNvSpPr/>
              <p:nvPr/>
            </p:nvSpPr>
            <p:spPr bwMode="auto">
              <a:xfrm>
                <a:off x="4201237" y="7117144"/>
                <a:ext cx="229871" cy="77888"/>
              </a:xfrm>
              <a:prstGeom prst="can">
                <a:avLst/>
              </a:prstGeom>
              <a:solidFill>
                <a:srgbClr val="0070C0">
                  <a:alpha val="90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76" name="TextBox 275"/>
              <p:cNvSpPr txBox="1"/>
              <p:nvPr/>
            </p:nvSpPr>
            <p:spPr>
              <a:xfrm>
                <a:off x="4146621" y="6830486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7" name="TextBox 276"/>
              <p:cNvSpPr txBox="1"/>
              <p:nvPr/>
            </p:nvSpPr>
            <p:spPr>
              <a:xfrm>
                <a:off x="4195803" y="6956297"/>
                <a:ext cx="243030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8" name="TextBox 277"/>
              <p:cNvSpPr txBox="1"/>
              <p:nvPr/>
            </p:nvSpPr>
            <p:spPr>
              <a:xfrm>
                <a:off x="4308129" y="6857188"/>
                <a:ext cx="240892" cy="113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>
                    <a:solidFill>
                      <a:schemeClr val="bg1"/>
                    </a:solidFill>
                  </a:rPr>
                  <a:t>EPS</a:t>
                </a:r>
                <a:endParaRPr lang="ru-RU" sz="3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16" name="TextBox 115"/>
          <p:cNvSpPr txBox="1"/>
          <p:nvPr/>
        </p:nvSpPr>
        <p:spPr>
          <a:xfrm>
            <a:off x="1279349" y="7442053"/>
            <a:ext cx="254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1990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057055" y="7542630"/>
            <a:ext cx="254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2020s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8851056" y="7542629"/>
            <a:ext cx="254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2010s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944272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Развитие </a:t>
            </a:r>
            <a:r>
              <a:rPr lang="ru-RU" altLang="ru-RU" b="1" kern="0" cap="all" dirty="0" err="1">
                <a:solidFill>
                  <a:srgbClr val="646464"/>
                </a:solidFill>
                <a:latin typeface="Arial Black" panose="020B0A04020102020204" pitchFamily="34" charset="0"/>
              </a:rPr>
              <a:t>ит</a:t>
            </a:r>
            <a:r>
              <a:rPr lang="ru-RU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-систем. </a:t>
            </a:r>
          </a:p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Эволюция приложений</a:t>
            </a:r>
          </a:p>
        </p:txBody>
      </p:sp>
      <p:sp>
        <p:nvSpPr>
          <p:cNvPr id="120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7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769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-24063" y="9145430"/>
            <a:ext cx="892743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 flipH="1">
            <a:off x="6492037" y="-34158"/>
            <a:ext cx="6531811" cy="9787758"/>
          </a:xfrm>
          <a:prstGeom prst="rect">
            <a:avLst/>
          </a:prstGeom>
          <a:gradFill>
            <a:gsLst>
              <a:gs pos="0">
                <a:srgbClr val="00548D"/>
              </a:gs>
              <a:gs pos="43000">
                <a:srgbClr val="002744"/>
              </a:gs>
              <a:gs pos="75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 dirty="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" name="Прямоугольный треугольник 3"/>
          <p:cNvSpPr/>
          <p:nvPr/>
        </p:nvSpPr>
        <p:spPr bwMode="auto">
          <a:xfrm flipV="1">
            <a:off x="6472989" y="-34160"/>
            <a:ext cx="1696037" cy="986395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51353" y="6126139"/>
            <a:ext cx="4269850" cy="2338458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pPr defTabSz="1289110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Характеристики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PBC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1289110"/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defTabSz="1289110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Модульность</a:t>
            </a:r>
          </a:p>
          <a:p>
            <a:pPr lvl="1" defTabSz="1289110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Автономность</a:t>
            </a:r>
          </a:p>
          <a:p>
            <a:pPr lvl="1" defTabSz="1289110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Оркестрирование</a:t>
            </a:r>
          </a:p>
          <a:p>
            <a:pPr lvl="1" defTabSz="1289110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Легкость работы с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PBC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8356680" y="2770999"/>
            <a:ext cx="3031429" cy="2971421"/>
            <a:chOff x="8615183" y="1831169"/>
            <a:chExt cx="3031429" cy="2971421"/>
          </a:xfrm>
        </p:grpSpPr>
        <p:sp>
          <p:nvSpPr>
            <p:cNvPr id="8" name="Шестиугольник 7"/>
            <p:cNvSpPr/>
            <p:nvPr/>
          </p:nvSpPr>
          <p:spPr bwMode="auto">
            <a:xfrm>
              <a:off x="9082898" y="2900930"/>
              <a:ext cx="2087831" cy="1747910"/>
            </a:xfrm>
            <a:prstGeom prst="hexagon">
              <a:avLst>
                <a:gd name="adj" fmla="val 26265"/>
                <a:gd name="vf" fmla="val 115470"/>
              </a:avLst>
            </a:prstGeom>
            <a:solidFill>
              <a:srgbClr val="C5F0FF">
                <a:alpha val="80000"/>
              </a:srgbClr>
            </a:solidFill>
            <a:ln w="9525">
              <a:solidFill>
                <a:srgbClr val="00B0F0"/>
              </a:solidFill>
            </a:ln>
            <a:effectLst>
              <a:glow rad="482600">
                <a:schemeClr val="accent1">
                  <a:alpha val="32000"/>
                </a:schemeClr>
              </a:glow>
              <a:softEdge rad="0"/>
            </a:effectLst>
          </p:spPr>
          <p:txBody>
            <a:bodyPr lIns="91392" tIns="45695" rIns="91392" bIns="45695" rtlCol="0" anchor="ctr"/>
            <a:lstStyle/>
            <a:p>
              <a:pPr algn="ctr" defTabSz="1297994"/>
              <a:endParaRPr lang="ru-RU" sz="1300" dirty="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9" name="Шестиугольник 8"/>
            <p:cNvSpPr/>
            <p:nvPr/>
          </p:nvSpPr>
          <p:spPr bwMode="auto">
            <a:xfrm>
              <a:off x="8903370" y="2735481"/>
              <a:ext cx="2465215" cy="2067109"/>
            </a:xfrm>
            <a:prstGeom prst="hexagon">
              <a:avLst>
                <a:gd name="adj" fmla="val 26265"/>
                <a:gd name="vf" fmla="val 115470"/>
              </a:avLst>
            </a:prstGeom>
            <a:noFill/>
            <a:ln w="9525">
              <a:solidFill>
                <a:schemeClr val="bg1">
                  <a:lumMod val="85000"/>
                </a:schemeClr>
              </a:solidFill>
            </a:ln>
          </p:spPr>
          <p:txBody>
            <a:bodyPr lIns="91392" tIns="45695" rIns="91392" bIns="45695" rtlCol="0" anchor="ctr"/>
            <a:lstStyle/>
            <a:p>
              <a:pPr algn="ctr" defTabSz="1297994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5" name="Овал 4"/>
            <p:cNvSpPr/>
            <p:nvPr/>
          </p:nvSpPr>
          <p:spPr bwMode="auto">
            <a:xfrm>
              <a:off x="9656384" y="2975892"/>
              <a:ext cx="379056" cy="41343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2" name="Овал 11"/>
            <p:cNvSpPr/>
            <p:nvPr/>
          </p:nvSpPr>
          <p:spPr bwMode="auto">
            <a:xfrm>
              <a:off x="9890483" y="3478036"/>
              <a:ext cx="379056" cy="41343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0" name="Блок-схема: магнитный диск 9"/>
            <p:cNvSpPr/>
            <p:nvPr/>
          </p:nvSpPr>
          <p:spPr bwMode="auto">
            <a:xfrm>
              <a:off x="9512774" y="3985155"/>
              <a:ext cx="1223052" cy="578620"/>
            </a:xfrm>
            <a:prstGeom prst="flowChartMagneticDisk">
              <a:avLst/>
            </a:prstGeom>
            <a:solidFill>
              <a:schemeClr val="bg1">
                <a:lumMod val="50000"/>
                <a:alpha val="67000"/>
              </a:scheme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FFFFFF"/>
                  </a:solidFill>
                  <a:ea typeface="MS PGothic" charset="-128"/>
                </a:rPr>
                <a:t>Internal Data and Metadata</a:t>
              </a:r>
              <a:endParaRPr lang="ru-RU" sz="1400" dirty="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1" name="Овал 10"/>
            <p:cNvSpPr/>
            <p:nvPr/>
          </p:nvSpPr>
          <p:spPr bwMode="auto">
            <a:xfrm>
              <a:off x="10333887" y="3153579"/>
              <a:ext cx="379056" cy="41343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8862112" y="2697342"/>
              <a:ext cx="587198" cy="1063889"/>
              <a:chOff x="8882208" y="2234734"/>
              <a:chExt cx="587198" cy="1063889"/>
            </a:xfrm>
          </p:grpSpPr>
          <p:sp>
            <p:nvSpPr>
              <p:cNvPr id="14" name="Прямоугольник 13"/>
              <p:cNvSpPr/>
              <p:nvPr/>
            </p:nvSpPr>
            <p:spPr bwMode="auto">
              <a:xfrm rot="17975430">
                <a:off x="8802836" y="3021359"/>
                <a:ext cx="356636" cy="197892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 bwMode="auto">
              <a:xfrm rot="17922679">
                <a:off x="8994404" y="2668366"/>
                <a:ext cx="356636" cy="197892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 bwMode="auto">
              <a:xfrm rot="17892259">
                <a:off x="9192142" y="2314106"/>
                <a:ext cx="356636" cy="197892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  <p:grpSp>
          <p:nvGrpSpPr>
            <p:cNvPr id="15" name="Группа 14"/>
            <p:cNvGrpSpPr/>
            <p:nvPr/>
          </p:nvGrpSpPr>
          <p:grpSpPr>
            <a:xfrm rot="18197391">
              <a:off x="10818557" y="2713047"/>
              <a:ext cx="592222" cy="1063889"/>
              <a:chOff x="11195004" y="1600846"/>
              <a:chExt cx="592222" cy="1063889"/>
            </a:xfrm>
          </p:grpSpPr>
          <p:sp>
            <p:nvSpPr>
              <p:cNvPr id="18" name="Прямоугольник 17"/>
              <p:cNvSpPr/>
              <p:nvPr/>
            </p:nvSpPr>
            <p:spPr bwMode="auto">
              <a:xfrm rot="17975430">
                <a:off x="11115632" y="2387471"/>
                <a:ext cx="356636" cy="197892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 bwMode="auto">
              <a:xfrm rot="17922679">
                <a:off x="11312224" y="2034478"/>
                <a:ext cx="356636" cy="197892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 bwMode="auto">
              <a:xfrm rot="17892259">
                <a:off x="11509962" y="1680218"/>
                <a:ext cx="356636" cy="197892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  <p:sp>
          <p:nvSpPr>
            <p:cNvPr id="22" name="Скругленный прямоугольник 21"/>
            <p:cNvSpPr/>
            <p:nvPr/>
          </p:nvSpPr>
          <p:spPr bwMode="auto">
            <a:xfrm>
              <a:off x="9598500" y="2231117"/>
              <a:ext cx="237888" cy="440633"/>
            </a:xfrm>
            <a:prstGeom prst="roundRect">
              <a:avLst/>
            </a:prstGeom>
            <a:solidFill>
              <a:srgbClr val="003258">
                <a:alpha val="90000"/>
              </a:srgbClr>
            </a:solidFill>
            <a:ln>
              <a:solidFill>
                <a:schemeClr val="bg1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 bwMode="auto">
            <a:xfrm>
              <a:off x="9888564" y="2231480"/>
              <a:ext cx="237888" cy="440633"/>
            </a:xfrm>
            <a:prstGeom prst="roundRect">
              <a:avLst/>
            </a:prstGeom>
            <a:solidFill>
              <a:srgbClr val="003258">
                <a:alpha val="90000"/>
              </a:srgbClr>
            </a:solidFill>
            <a:ln>
              <a:solidFill>
                <a:schemeClr val="bg1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 bwMode="auto">
            <a:xfrm>
              <a:off x="10170854" y="2231117"/>
              <a:ext cx="237888" cy="440633"/>
            </a:xfrm>
            <a:prstGeom prst="roundRect">
              <a:avLst/>
            </a:prstGeom>
            <a:solidFill>
              <a:srgbClr val="003258">
                <a:alpha val="90000"/>
              </a:srgbClr>
            </a:solidFill>
            <a:ln>
              <a:solidFill>
                <a:schemeClr val="bg1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9" name="Скругленный прямоугольник 28"/>
            <p:cNvSpPr/>
            <p:nvPr/>
          </p:nvSpPr>
          <p:spPr bwMode="auto">
            <a:xfrm>
              <a:off x="10455482" y="2236503"/>
              <a:ext cx="237888" cy="440633"/>
            </a:xfrm>
            <a:prstGeom prst="roundRect">
              <a:avLst/>
            </a:prstGeom>
            <a:solidFill>
              <a:srgbClr val="003258">
                <a:alpha val="90000"/>
              </a:srgbClr>
            </a:solidFill>
            <a:ln>
              <a:solidFill>
                <a:schemeClr val="bg1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826076" y="1831169"/>
              <a:ext cx="2641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Optional Users Interface</a:t>
              </a:r>
              <a:endParaRPr lang="ru-RU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7940131">
              <a:off x="7723689" y="2980396"/>
              <a:ext cx="2121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Event Channels</a:t>
              </a:r>
              <a:endParaRPr lang="ru-RU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3755164">
              <a:off x="10552246" y="2899637"/>
              <a:ext cx="17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APIs</a:t>
              </a:r>
              <a:endParaRPr lang="ru-RU" sz="1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Равнобедренный треугольник 12"/>
          <p:cNvSpPr/>
          <p:nvPr/>
        </p:nvSpPr>
        <p:spPr bwMode="auto">
          <a:xfrm rot="11523402">
            <a:off x="9522986" y="4151853"/>
            <a:ext cx="650207" cy="503877"/>
          </a:xfrm>
          <a:prstGeom prst="triangle">
            <a:avLst/>
          </a:prstGeom>
          <a:noFill/>
          <a:ln w="47625">
            <a:solidFill>
              <a:srgbClr val="0070C0"/>
            </a:solidFill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26530" y="2470659"/>
            <a:ext cx="5988620" cy="6451891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pPr defTabSz="1289110">
              <a:lnSpc>
                <a:spcPct val="107000"/>
              </a:lnSpc>
              <a:spcAft>
                <a:spcPts val="800"/>
              </a:spcAft>
            </a:pPr>
            <a:endParaRPr lang="ru-RU" sz="11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289110"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</a:t>
            </a:r>
            <a:r>
              <a:rPr lang="en-US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PBC </a:t>
            </a:r>
            <a:r>
              <a:rPr lang="ru-RU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новое, его придумали в </a:t>
            </a:r>
            <a:r>
              <a:rPr lang="en-US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Gartner </a:t>
            </a:r>
            <a:r>
              <a:rPr lang="ru-RU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несколько лет назад.</a:t>
            </a:r>
          </a:p>
          <a:p>
            <a:pPr marL="453840" indent="-453840" defTabSz="128911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PBC</a:t>
            </a:r>
            <a:r>
              <a:rPr lang="en-US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программные компоненты (мини-приложения), которые поддерживают </a:t>
            </a:r>
            <a:r>
              <a:rPr lang="ru-RU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четко определенные бизнес-функции (готовые функциональные блоки</a:t>
            </a:r>
            <a:r>
              <a:rPr lang="en-US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коробочное</a:t>
            </a:r>
            <a:r>
              <a:rPr lang="en-US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бизнес-решение). </a:t>
            </a:r>
            <a:endParaRPr lang="en-US" sz="1800" b="1" kern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3840" indent="-453840" defTabSz="1289110"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US" sz="18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3840" indent="-453840" defTabSz="128911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PBC </a:t>
            </a:r>
            <a:r>
              <a:rPr lang="ru-RU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строительные блоки функциональных приложений</a:t>
            </a:r>
            <a:r>
              <a:rPr lang="ru-RU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(Собственная разработка или поставка сторонних разработчиков)</a:t>
            </a:r>
          </a:p>
          <a:p>
            <a:pPr marL="453840" indent="-453840" defTabSz="1289110"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ru-RU" sz="18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3840" indent="-453840" defTabSz="128911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ru-RU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Используя комбинацию «мини-приложений» (</a:t>
            </a:r>
            <a:r>
              <a:rPr lang="en-US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PBC</a:t>
            </a:r>
            <a:r>
              <a:rPr lang="ru-RU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каждое бизнес-подразделение создает собственное функциональное приложения </a:t>
            </a:r>
            <a:r>
              <a:rPr lang="en-US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(application experiences) </a:t>
            </a:r>
            <a:r>
              <a:rPr lang="ru-RU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конкретных ролей и людей.  </a:t>
            </a:r>
            <a:endParaRPr lang="en-US" sz="18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3840" indent="-453840" defTabSz="1289110"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ru-RU" sz="18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3840" indent="-453840" defTabSz="128911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ru-RU" sz="18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использоваться как </a:t>
            </a:r>
            <a:r>
              <a:rPr lang="ru-RU" sz="1800" b="1" kern="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нативные</a:t>
            </a:r>
            <a:r>
              <a:rPr lang="ru-RU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так и псевдо-</a:t>
            </a:r>
            <a:r>
              <a:rPr lang="en-US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PBC</a:t>
            </a:r>
            <a:endParaRPr lang="ru-RU" sz="1800" b="1" kern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28911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30" y="8921562"/>
            <a:ext cx="1790950" cy="44773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351063" y="3968095"/>
            <a:ext cx="527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SVC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036863" y="4139545"/>
            <a:ext cx="527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SVC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579663" y="4453870"/>
            <a:ext cx="527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SVC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944272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Packaged business</a:t>
            </a:r>
            <a:r>
              <a:rPr lang="ru-RU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 </a:t>
            </a:r>
            <a:r>
              <a:rPr lang="en-US" altLang="ru-RU" b="1" kern="0" cap="all" dirty="0">
                <a:solidFill>
                  <a:srgbClr val="646464"/>
                </a:solidFill>
                <a:latin typeface="Arial Black" panose="020B0A04020102020204" pitchFamily="34" charset="0"/>
              </a:rPr>
              <a:t>capability</a:t>
            </a:r>
            <a:endParaRPr lang="ru-RU" altLang="ru-RU" b="1" kern="0" cap="all" dirty="0">
              <a:solidFill>
                <a:srgbClr val="646464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Овал 40"/>
          <p:cNvSpPr/>
          <p:nvPr/>
        </p:nvSpPr>
        <p:spPr bwMode="auto">
          <a:xfrm>
            <a:off x="8589226" y="7048979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2" name="Овал 41"/>
          <p:cNvSpPr/>
          <p:nvPr/>
        </p:nvSpPr>
        <p:spPr bwMode="auto">
          <a:xfrm>
            <a:off x="8599797" y="7432408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3" name="Овал 42"/>
          <p:cNvSpPr/>
          <p:nvPr/>
        </p:nvSpPr>
        <p:spPr bwMode="auto">
          <a:xfrm>
            <a:off x="8609278" y="7793791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4" name="Овал 43"/>
          <p:cNvSpPr/>
          <p:nvPr/>
        </p:nvSpPr>
        <p:spPr bwMode="auto">
          <a:xfrm>
            <a:off x="8605082" y="8146546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5" name="Овал 44"/>
          <p:cNvSpPr/>
          <p:nvPr/>
        </p:nvSpPr>
        <p:spPr bwMode="auto">
          <a:xfrm>
            <a:off x="1002039" y="6296089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6" name="Овал 45"/>
          <p:cNvSpPr/>
          <p:nvPr/>
        </p:nvSpPr>
        <p:spPr bwMode="auto">
          <a:xfrm>
            <a:off x="1002038" y="7945415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7" name="Овал 46"/>
          <p:cNvSpPr/>
          <p:nvPr/>
        </p:nvSpPr>
        <p:spPr bwMode="auto">
          <a:xfrm>
            <a:off x="1002039" y="5206727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8" name="Овал 47"/>
          <p:cNvSpPr/>
          <p:nvPr/>
        </p:nvSpPr>
        <p:spPr bwMode="auto">
          <a:xfrm>
            <a:off x="1002037" y="3556911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9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8</a:t>
            </a:fld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98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 flipH="1">
            <a:off x="-168442" y="-92812"/>
            <a:ext cx="13173242" cy="9846412"/>
          </a:xfrm>
          <a:prstGeom prst="rect">
            <a:avLst/>
          </a:prstGeom>
          <a:gradFill>
            <a:gsLst>
              <a:gs pos="0">
                <a:srgbClr val="00548D"/>
              </a:gs>
              <a:gs pos="43000">
                <a:srgbClr val="002744"/>
              </a:gs>
              <a:gs pos="75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grpSp>
        <p:nvGrpSpPr>
          <p:cNvPr id="299" name="Группа 298"/>
          <p:cNvGrpSpPr/>
          <p:nvPr/>
        </p:nvGrpSpPr>
        <p:grpSpPr>
          <a:xfrm>
            <a:off x="5306119" y="2526531"/>
            <a:ext cx="2171236" cy="1882434"/>
            <a:chOff x="8850910" y="3343598"/>
            <a:chExt cx="2171236" cy="1882434"/>
          </a:xfrm>
        </p:grpSpPr>
        <p:grpSp>
          <p:nvGrpSpPr>
            <p:cNvPr id="300" name="Группа 299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310" name="Шестиугольник 309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311" name="Шестиугольник 310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312" name="Овал 311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313" name="Овал 312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314" name="Овал 313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315" name="Группа 314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316" name="Прямоугольник 315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17" name="Прямоугольник 316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318" name="Прямоугольник 317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301" name="Равнобедренный треугольник 300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302" name="TextBox 301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303" name="TextBox 302"/>
            <p:cNvSpPr txBox="1"/>
            <p:nvPr/>
          </p:nvSpPr>
          <p:spPr>
            <a:xfrm>
              <a:off x="9158528" y="4466879"/>
              <a:ext cx="1289770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Фабрика продуктов</a:t>
              </a:r>
            </a:p>
            <a:p>
              <a:pPr algn="ctr"/>
              <a:endParaRPr lang="ru-RU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306" name="Группа 305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307" name="Прямоугольник 306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308" name="Прямоугольник 307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309" name="Прямоугольник 308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68" name="Группа 67"/>
          <p:cNvGrpSpPr/>
          <p:nvPr/>
        </p:nvGrpSpPr>
        <p:grpSpPr>
          <a:xfrm>
            <a:off x="6786873" y="3439836"/>
            <a:ext cx="2171236" cy="1882434"/>
            <a:chOff x="8850910" y="3343598"/>
            <a:chExt cx="2171236" cy="1882434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89" name="Шестиугольник 8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90" name="Шестиугольник 8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91" name="Овал 9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92" name="Овал 9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93" name="Овал 9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94" name="Группа 9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95" name="Прямоугольник 9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96" name="Прямоугольник 9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97" name="Прямоугольник 9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70" name="Равнобедренный треугольник 6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9144879" y="4371343"/>
              <a:ext cx="138650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Договоры страхования АТ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79" name="Группа 78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86" name="Прямоугольник 8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87" name="Прямоугольник 8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88" name="Прямоугольник 8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32" name="Группа 31"/>
          <p:cNvGrpSpPr/>
          <p:nvPr/>
        </p:nvGrpSpPr>
        <p:grpSpPr>
          <a:xfrm>
            <a:off x="3829928" y="3465963"/>
            <a:ext cx="2171236" cy="1882434"/>
            <a:chOff x="8850910" y="3343598"/>
            <a:chExt cx="2171236" cy="1882434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43" name="Шестиугольник 42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44" name="Шестиугольник 43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45" name="Овал 44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46" name="Овал 45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60" name="Овал 59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63" name="Группа 62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64" name="Прямоугольник 63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65" name="Прямоугольник 64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66" name="Прямоугольник 65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34" name="Равнобедренный треугольник 33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185824" y="4548767"/>
              <a:ext cx="12897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Андеррайтинг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39" name="Группа 38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40" name="Прямоугольник 39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41" name="Прямоугольник 40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42" name="Прямоугольник 41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138" name="Группа 137"/>
          <p:cNvGrpSpPr/>
          <p:nvPr/>
        </p:nvGrpSpPr>
        <p:grpSpPr>
          <a:xfrm>
            <a:off x="5312667" y="4388690"/>
            <a:ext cx="2171236" cy="1882434"/>
            <a:chOff x="8850910" y="3343598"/>
            <a:chExt cx="2171236" cy="1882434"/>
          </a:xfrm>
        </p:grpSpPr>
        <p:grpSp>
          <p:nvGrpSpPr>
            <p:cNvPr id="139" name="Группа 13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149" name="Шестиугольник 14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50" name="Шестиугольник 14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51" name="Овал 15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52" name="Овал 15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53" name="Овал 15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154" name="Группа 15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155" name="Прямоугольник 15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56" name="Прямоугольник 15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57" name="Прямоугольник 15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140" name="Равнобедренный треугольник 13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9226768" y="4425935"/>
              <a:ext cx="1169510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Договоры страхования ВЗР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45" name="Группа 14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146" name="Прямоугольник 14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47" name="Прямоугольник 14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48" name="Прямоугольник 14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118" name="Группа 117"/>
          <p:cNvGrpSpPr/>
          <p:nvPr/>
        </p:nvGrpSpPr>
        <p:grpSpPr>
          <a:xfrm>
            <a:off x="2393296" y="4414817"/>
            <a:ext cx="2171236" cy="1882434"/>
            <a:chOff x="8850910" y="3343598"/>
            <a:chExt cx="2171236" cy="1882434"/>
          </a:xfrm>
        </p:grpSpPr>
        <p:grpSp>
          <p:nvGrpSpPr>
            <p:cNvPr id="119" name="Группа 11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129" name="Шестиугольник 12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30" name="Шестиугольник 12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31" name="Овал 13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32" name="Овал 13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33" name="Овал 13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134" name="Группа 13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135" name="Прямоугольник 13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36" name="Прямоугольник 13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37" name="Прямоугольник 13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120" name="Равнобедренный треугольник 11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9131232" y="4316751"/>
              <a:ext cx="135972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страховыми посредниками 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25" name="Группа 12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126" name="Прямоугольник 12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27" name="Прямоугольник 12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28" name="Прямоугольник 12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158" name="Группа 157"/>
          <p:cNvGrpSpPr/>
          <p:nvPr/>
        </p:nvGrpSpPr>
        <p:grpSpPr>
          <a:xfrm>
            <a:off x="3851010" y="5361389"/>
            <a:ext cx="2171236" cy="1882434"/>
            <a:chOff x="8850910" y="3343598"/>
            <a:chExt cx="2171236" cy="1882434"/>
          </a:xfrm>
        </p:grpSpPr>
        <p:grpSp>
          <p:nvGrpSpPr>
            <p:cNvPr id="159" name="Группа 15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169" name="Шестиугольник 16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70" name="Шестиугольник 16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71" name="Овал 17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72" name="Овал 17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73" name="Овал 17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174" name="Группа 17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175" name="Прямоугольник 17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76" name="Прямоугольник 17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77" name="Прямоугольник 17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160" name="Равнобедренный треугольник 15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9084997" y="4323959"/>
              <a:ext cx="146874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Договоры имущества и ответственности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65" name="Группа 16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166" name="Прямоугольник 16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67" name="Прямоугольник 16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68" name="Прямоугольник 16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198" name="Группа 197"/>
          <p:cNvGrpSpPr/>
          <p:nvPr/>
        </p:nvGrpSpPr>
        <p:grpSpPr>
          <a:xfrm>
            <a:off x="2395702" y="6295979"/>
            <a:ext cx="2171236" cy="1882434"/>
            <a:chOff x="8850910" y="3343598"/>
            <a:chExt cx="2171236" cy="1882434"/>
          </a:xfrm>
        </p:grpSpPr>
        <p:grpSp>
          <p:nvGrpSpPr>
            <p:cNvPr id="199" name="Группа 19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209" name="Шестиугольник 20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10" name="Шестиугольник 20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11" name="Овал 21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12" name="Овал 21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13" name="Овал 21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214" name="Группа 21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215" name="Прямоугольник 21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16" name="Прямоугольник 21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17" name="Прямоугольник 21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200" name="Равнобедренный треугольник 19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9226768" y="4384991"/>
              <a:ext cx="1169510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00" b="1" dirty="0">
                  <a:solidFill>
                    <a:schemeClr val="bg1"/>
                  </a:solidFill>
                </a:rPr>
                <a:t>Договоры страхования НС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205" name="Группа 20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206" name="Прямоугольник 20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07" name="Прямоугольник 20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08" name="Прямоугольник 20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98" name="Группа 97"/>
          <p:cNvGrpSpPr/>
          <p:nvPr/>
        </p:nvGrpSpPr>
        <p:grpSpPr>
          <a:xfrm>
            <a:off x="8250748" y="4381053"/>
            <a:ext cx="2171236" cy="1882434"/>
            <a:chOff x="8850910" y="3343598"/>
            <a:chExt cx="2171236" cy="1882434"/>
          </a:xfrm>
        </p:grpSpPr>
        <p:grpSp>
          <p:nvGrpSpPr>
            <p:cNvPr id="99" name="Группа 9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109" name="Шестиугольник 10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10" name="Шестиугольник 10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11" name="Овал 11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12" name="Овал 11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13" name="Овал 11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114" name="Группа 11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115" name="Прямоугольник 11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16" name="Прямоугольник 11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17" name="Прямоугольник 11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100" name="Равнобедренный треугольник 9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9052401" y="4412287"/>
              <a:ext cx="15575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Входящие перестрахования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05" name="Группа 10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106" name="Прямоугольник 10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07" name="Прямоугольник 10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08" name="Прямоугольник 10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178" name="Группа 177"/>
          <p:cNvGrpSpPr/>
          <p:nvPr/>
        </p:nvGrpSpPr>
        <p:grpSpPr>
          <a:xfrm>
            <a:off x="6761445" y="5335800"/>
            <a:ext cx="2171236" cy="1882434"/>
            <a:chOff x="8850910" y="3343598"/>
            <a:chExt cx="2171236" cy="1882434"/>
          </a:xfrm>
        </p:grpSpPr>
        <p:grpSp>
          <p:nvGrpSpPr>
            <p:cNvPr id="179" name="Группа 17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189" name="Шестиугольник 18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90" name="Шестиугольник 18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91" name="Овал 19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92" name="Овал 19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93" name="Овал 19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194" name="Группа 19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195" name="Прямоугольник 19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96" name="Прямоугольник 19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197" name="Прямоугольник 19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180" name="Равнобедренный треугольник 17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9029905" y="4288687"/>
              <a:ext cx="15628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Исходящее перестрахование и </a:t>
              </a:r>
              <a:r>
                <a:rPr lang="ru-R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ретроцессия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85" name="Группа 18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186" name="Прямоугольник 18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87" name="Прямоугольник 18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188" name="Прямоугольник 18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218" name="Группа 217"/>
          <p:cNvGrpSpPr/>
          <p:nvPr/>
        </p:nvGrpSpPr>
        <p:grpSpPr>
          <a:xfrm>
            <a:off x="5317553" y="6269820"/>
            <a:ext cx="2171236" cy="1882434"/>
            <a:chOff x="8850910" y="3343598"/>
            <a:chExt cx="2171236" cy="1882434"/>
          </a:xfrm>
        </p:grpSpPr>
        <p:grpSp>
          <p:nvGrpSpPr>
            <p:cNvPr id="219" name="Группа 21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229" name="Шестиугольник 22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30" name="Шестиугольник 22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31" name="Овал 23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32" name="Овал 23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33" name="Овал 23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234" name="Группа 23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235" name="Прямоугольник 23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36" name="Прямоугольник 23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37" name="Прямоугольник 23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220" name="Равнобедренный треугольник 21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9110375" y="4480527"/>
              <a:ext cx="1469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Урегулирование убытков</a:t>
              </a: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225" name="Группа 22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226" name="Прямоугольник 22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27" name="Прямоугольник 22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28" name="Прямоугольник 22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278" name="Группа 277"/>
          <p:cNvGrpSpPr/>
          <p:nvPr/>
        </p:nvGrpSpPr>
        <p:grpSpPr>
          <a:xfrm>
            <a:off x="6736017" y="7208360"/>
            <a:ext cx="2171236" cy="1882434"/>
            <a:chOff x="8850910" y="3343598"/>
            <a:chExt cx="2171236" cy="1882434"/>
          </a:xfrm>
        </p:grpSpPr>
        <p:grpSp>
          <p:nvGrpSpPr>
            <p:cNvPr id="279" name="Группа 27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289" name="Шестиугольник 28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90" name="Шестиугольник 28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91" name="Овал 29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92" name="Овал 29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93" name="Овал 29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294" name="Группа 29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295" name="Прямоугольник 29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96" name="Прямоугольник 29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97" name="Прямоугольник 29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280" name="Равнобедренный треугольник 27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81" name="TextBox 28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9254064" y="4535119"/>
              <a:ext cx="116951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Отчетность</a:t>
              </a:r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285" name="Группа 28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286" name="Прямоугольник 28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87" name="Прямоугольник 28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88" name="Прямоугольник 28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238" name="Группа 237"/>
          <p:cNvGrpSpPr/>
          <p:nvPr/>
        </p:nvGrpSpPr>
        <p:grpSpPr>
          <a:xfrm>
            <a:off x="8247901" y="6267143"/>
            <a:ext cx="2171236" cy="1882434"/>
            <a:chOff x="8850910" y="3343598"/>
            <a:chExt cx="2171236" cy="1882434"/>
          </a:xfrm>
        </p:grpSpPr>
        <p:grpSp>
          <p:nvGrpSpPr>
            <p:cNvPr id="239" name="Группа 23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249" name="Шестиугольник 24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50" name="Шестиугольник 24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51" name="Овал 25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52" name="Овал 25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53" name="Овал 25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254" name="Группа 25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255" name="Прямоугольник 25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56" name="Прямоугольник 25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57" name="Прямоугольник 25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240" name="Равнобедренный треугольник 23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9226768" y="4480527"/>
              <a:ext cx="11695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Страховые резервы</a:t>
              </a: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245" name="Группа 24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246" name="Прямоугольник 24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47" name="Прямоугольник 24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48" name="Прямоугольник 24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grpSp>
        <p:nvGrpSpPr>
          <p:cNvPr id="258" name="Группа 257"/>
          <p:cNvGrpSpPr/>
          <p:nvPr/>
        </p:nvGrpSpPr>
        <p:grpSpPr>
          <a:xfrm>
            <a:off x="3837457" y="7241798"/>
            <a:ext cx="2171236" cy="1882434"/>
            <a:chOff x="8850910" y="3343598"/>
            <a:chExt cx="2171236" cy="1882434"/>
          </a:xfrm>
        </p:grpSpPr>
        <p:grpSp>
          <p:nvGrpSpPr>
            <p:cNvPr id="259" name="Группа 258"/>
            <p:cNvGrpSpPr/>
            <p:nvPr/>
          </p:nvGrpSpPr>
          <p:grpSpPr>
            <a:xfrm>
              <a:off x="8850910" y="3343598"/>
              <a:ext cx="1943185" cy="1882434"/>
              <a:chOff x="8894430" y="2735417"/>
              <a:chExt cx="2474155" cy="2067173"/>
            </a:xfrm>
          </p:grpSpPr>
          <p:sp>
            <p:nvSpPr>
              <p:cNvPr id="269" name="Шестиугольник 268"/>
              <p:cNvSpPr/>
              <p:nvPr/>
            </p:nvSpPr>
            <p:spPr bwMode="auto">
              <a:xfrm>
                <a:off x="9082898" y="2900930"/>
                <a:ext cx="2087831" cy="1747910"/>
              </a:xfrm>
              <a:prstGeom prst="hexagon">
                <a:avLst>
                  <a:gd name="adj" fmla="val 26265"/>
                  <a:gd name="vf" fmla="val 115470"/>
                </a:avLst>
              </a:prstGeom>
              <a:solidFill>
                <a:srgbClr val="C5F0FF">
                  <a:alpha val="80000"/>
                </a:srgbClr>
              </a:solidFill>
              <a:ln w="9525">
                <a:solidFill>
                  <a:srgbClr val="00B0F0"/>
                </a:solidFill>
              </a:ln>
              <a:effectLst>
                <a:glow rad="482600">
                  <a:schemeClr val="accent1">
                    <a:alpha val="32000"/>
                  </a:schemeClr>
                </a:glow>
                <a:softEdge rad="0"/>
              </a:effectLst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 dirty="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70" name="Шестиугольник 269"/>
              <p:cNvSpPr/>
              <p:nvPr/>
            </p:nvSpPr>
            <p:spPr bwMode="auto">
              <a:xfrm>
                <a:off x="8903370" y="2735481"/>
                <a:ext cx="2465215" cy="2067109"/>
              </a:xfrm>
              <a:prstGeom prst="hexagon">
                <a:avLst>
                  <a:gd name="adj" fmla="val 26265"/>
                  <a:gd name="vf" fmla="val 11547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txBody>
              <a:bodyPr lIns="91392" tIns="45695" rIns="91392" bIns="45695" rtlCol="0" anchor="ctr"/>
              <a:lstStyle/>
              <a:p>
                <a:pPr algn="ctr" defTabSz="1297994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71" name="Овал 270"/>
              <p:cNvSpPr/>
              <p:nvPr/>
            </p:nvSpPr>
            <p:spPr bwMode="auto">
              <a:xfrm>
                <a:off x="9637886" y="2975892"/>
                <a:ext cx="41690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72" name="Овал 271"/>
              <p:cNvSpPr/>
              <p:nvPr/>
            </p:nvSpPr>
            <p:spPr bwMode="auto">
              <a:xfrm>
                <a:off x="9805984" y="3455993"/>
                <a:ext cx="438331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73" name="Овал 272"/>
              <p:cNvSpPr/>
              <p:nvPr/>
            </p:nvSpPr>
            <p:spPr bwMode="auto">
              <a:xfrm>
                <a:off x="10333886" y="3153579"/>
                <a:ext cx="424419" cy="41343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grpSp>
            <p:nvGrpSpPr>
              <p:cNvPr id="274" name="Группа 273"/>
              <p:cNvGrpSpPr/>
              <p:nvPr/>
            </p:nvGrpSpPr>
            <p:grpSpPr>
              <a:xfrm>
                <a:off x="8894430" y="2735417"/>
                <a:ext cx="637651" cy="1051782"/>
                <a:chOff x="8914526" y="2272809"/>
                <a:chExt cx="637651" cy="1051782"/>
              </a:xfrm>
            </p:grpSpPr>
            <p:sp>
              <p:nvSpPr>
                <p:cNvPr id="275" name="Прямоугольник 274"/>
                <p:cNvSpPr/>
                <p:nvPr/>
              </p:nvSpPr>
              <p:spPr bwMode="auto">
                <a:xfrm rot="17975430">
                  <a:off x="8835154" y="3047327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76" name="Прямоугольник 275"/>
                <p:cNvSpPr/>
                <p:nvPr/>
              </p:nvSpPr>
              <p:spPr bwMode="auto">
                <a:xfrm rot="17922679">
                  <a:off x="9054845" y="2699093"/>
                  <a:ext cx="356636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  <p:sp>
              <p:nvSpPr>
                <p:cNvPr id="277" name="Прямоугольник 276"/>
                <p:cNvSpPr/>
                <p:nvPr/>
              </p:nvSpPr>
              <p:spPr bwMode="auto">
                <a:xfrm rot="17892259">
                  <a:off x="9274912" y="2352182"/>
                  <a:ext cx="356638" cy="197892"/>
                </a:xfrm>
                <a:prstGeom prst="rect">
                  <a:avLst/>
                </a:prstGeom>
                <a:solidFill>
                  <a:srgbClr val="003258"/>
                </a:solidFill>
                <a:ln>
                  <a:solidFill>
                    <a:schemeClr val="bg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ru-RU" sz="1300">
                    <a:solidFill>
                      <a:srgbClr val="FFFFFF"/>
                    </a:solidFill>
                    <a:ea typeface="MS PGothic" charset="-128"/>
                  </a:endParaRPr>
                </a:p>
              </p:txBody>
            </p:sp>
          </p:grpSp>
        </p:grpSp>
        <p:sp>
          <p:nvSpPr>
            <p:cNvPr id="260" name="Равнобедренный треугольник 259"/>
            <p:cNvSpPr/>
            <p:nvPr/>
          </p:nvSpPr>
          <p:spPr bwMode="auto">
            <a:xfrm rot="11828792">
              <a:off x="9451981" y="3805994"/>
              <a:ext cx="692763" cy="402192"/>
            </a:xfrm>
            <a:prstGeom prst="triangle">
              <a:avLst/>
            </a:prstGeom>
            <a:noFill/>
            <a:ln w="34925">
              <a:solidFill>
                <a:srgbClr val="0070C0"/>
              </a:solidFill>
            </a:ln>
          </p:spPr>
          <p:txBody>
            <a:bodyPr rtlCol="0" anchor="ctr"/>
            <a:lstStyle/>
            <a:p>
              <a:pPr algn="ctr"/>
              <a:endParaRPr lang="ru-RU" sz="1300">
                <a:solidFill>
                  <a:srgbClr val="FFFFFF"/>
                </a:solidFill>
                <a:ea typeface="MS PGothic" charset="-128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9387539" y="361128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9076640" y="4398639"/>
              <a:ext cx="15006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Взаиморасчеты с контрагентами</a:t>
              </a:r>
            </a:p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продуктов</a:t>
              </a: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9942707" y="3772507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9544136" y="4048855"/>
              <a:ext cx="4108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SVC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265" name="Группа 264"/>
            <p:cNvGrpSpPr/>
            <p:nvPr/>
          </p:nvGrpSpPr>
          <p:grpSpPr>
            <a:xfrm rot="7395443">
              <a:off x="10292849" y="3336511"/>
              <a:ext cx="500807" cy="957786"/>
              <a:chOff x="11525495" y="3511767"/>
              <a:chExt cx="500807" cy="957786"/>
            </a:xfrm>
          </p:grpSpPr>
          <p:sp>
            <p:nvSpPr>
              <p:cNvPr id="266" name="Прямоугольник 265"/>
              <p:cNvSpPr/>
              <p:nvPr/>
            </p:nvSpPr>
            <p:spPr bwMode="auto">
              <a:xfrm rot="17975430">
                <a:off x="11440825" y="4229459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67" name="Прямоугольник 266"/>
              <p:cNvSpPr/>
              <p:nvPr/>
            </p:nvSpPr>
            <p:spPr bwMode="auto">
              <a:xfrm rot="17922679">
                <a:off x="11613368" y="3912347"/>
                <a:ext cx="324764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  <p:sp>
            <p:nvSpPr>
              <p:cNvPr id="268" name="Прямоугольник 267"/>
              <p:cNvSpPr/>
              <p:nvPr/>
            </p:nvSpPr>
            <p:spPr bwMode="auto">
              <a:xfrm rot="17892259">
                <a:off x="11786208" y="3596438"/>
                <a:ext cx="324766" cy="155423"/>
              </a:xfrm>
              <a:prstGeom prst="rect">
                <a:avLst/>
              </a:prstGeom>
              <a:solidFill>
                <a:srgbClr val="003258"/>
              </a:solidFill>
              <a:ln>
                <a:solidFill>
                  <a:schemeClr val="bg1"/>
                </a:solidFill>
              </a:ln>
            </p:spPr>
            <p:txBody>
              <a:bodyPr rtlCol="0" anchor="ctr"/>
              <a:lstStyle/>
              <a:p>
                <a:pPr algn="ctr"/>
                <a:endParaRPr lang="ru-RU" sz="1300">
                  <a:solidFill>
                    <a:srgbClr val="FFFFFF"/>
                  </a:solidFill>
                  <a:ea typeface="MS PGothic" charset="-128"/>
                </a:endParaRPr>
              </a:p>
            </p:txBody>
          </p:sp>
        </p:grpSp>
      </p:grpSp>
      <p:sp>
        <p:nvSpPr>
          <p:cNvPr id="319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870127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schemeClr val="bg1"/>
                </a:solidFill>
                <a:latin typeface="Arial Black" panose="020B0A04020102020204" pitchFamily="34" charset="0"/>
              </a:rPr>
              <a:t>Современные тенденции в проектировании </a:t>
            </a:r>
            <a:r>
              <a:rPr lang="ru-RU" altLang="ru-RU" b="1" kern="0" cap="all" dirty="0" err="1">
                <a:solidFill>
                  <a:schemeClr val="bg1"/>
                </a:solidFill>
                <a:latin typeface="Arial Black" panose="020B0A04020102020204" pitchFamily="34" charset="0"/>
              </a:rPr>
              <a:t>ит</a:t>
            </a:r>
            <a:r>
              <a:rPr lang="ru-RU" altLang="ru-RU" b="1" kern="0" cap="all" dirty="0">
                <a:solidFill>
                  <a:schemeClr val="bg1"/>
                </a:solidFill>
                <a:latin typeface="Arial Black" panose="020B0A04020102020204" pitchFamily="34" charset="0"/>
              </a:rPr>
              <a:t>-систем</a:t>
            </a:r>
            <a:endParaRPr lang="en-US" altLang="ru-RU" b="1" kern="0" cap="all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20" name="Picture 3" descr="C:\Users\ashubkina\Pictures\Лого\Diasoft_logo_white.png">
            <a:extLst>
              <a:ext uri="{FF2B5EF4-FFF2-40B4-BE49-F238E27FC236}">
                <a16:creationId xmlns:a16="http://schemas.microsoft.com/office/drawing/2014/main" id="{76B8CEB7-F6D0-414A-9BF7-79834EDC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3" y="645297"/>
            <a:ext cx="2424688" cy="6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2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9</a:t>
            </a:fld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587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>
            <a:off x="-20165" y="2018"/>
            <a:ext cx="7190985" cy="9749565"/>
          </a:xfrm>
          <a:prstGeom prst="rect">
            <a:avLst/>
          </a:prstGeom>
          <a:gradFill>
            <a:gsLst>
              <a:gs pos="0">
                <a:srgbClr val="00548D"/>
              </a:gs>
              <a:gs pos="43000">
                <a:srgbClr val="002744"/>
              </a:gs>
              <a:gs pos="75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10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944272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prstClr val="white"/>
                </a:solidFill>
                <a:latin typeface="Arial Black" panose="020B0A04020102020204" pitchFamily="34" charset="0"/>
              </a:rPr>
              <a:t>КЛЮЧЕВЫЕ архитектурные</a:t>
            </a:r>
          </a:p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prstClr val="white"/>
                </a:solidFill>
                <a:latin typeface="Arial Black" panose="020B0A04020102020204" pitchFamily="34" charset="0"/>
              </a:rPr>
              <a:t>принципы</a:t>
            </a:r>
          </a:p>
        </p:txBody>
      </p:sp>
      <p:sp>
        <p:nvSpPr>
          <p:cNvPr id="2" name="Прямоугольный треугольник 1"/>
          <p:cNvSpPr/>
          <p:nvPr/>
        </p:nvSpPr>
        <p:spPr bwMode="auto">
          <a:xfrm flipH="1">
            <a:off x="5919280" y="2018"/>
            <a:ext cx="1256564" cy="9751582"/>
          </a:xfrm>
          <a:prstGeom prst="rtTriangle">
            <a:avLst/>
          </a:prstGeom>
          <a:solidFill>
            <a:schemeClr val="bg1"/>
          </a:solidFill>
          <a:ln w="9525"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3831" y="6892632"/>
            <a:ext cx="2131095" cy="35949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92495" y="3346871"/>
            <a:ext cx="5403505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00CCFF"/>
              </a:buClr>
            </a:pP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Открытая, надежная, масштабируемая и событийно управляемая архитектура</a:t>
            </a:r>
          </a:p>
          <a:p>
            <a:pPr lvl="1">
              <a:buClr>
                <a:srgbClr val="00CCFF"/>
              </a:buClr>
            </a:pPr>
            <a:endParaRPr lang="ru-RU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00CCFF"/>
              </a:buClr>
            </a:pP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приложения (РВС) и сервисов ведется один раз для всех каналов одной командой</a:t>
            </a:r>
          </a:p>
          <a:p>
            <a:pPr lvl="1">
              <a:buClr>
                <a:srgbClr val="00CCFF"/>
              </a:buClr>
            </a:pPr>
            <a:endParaRPr lang="ru-RU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00CCFF"/>
              </a:buClr>
            </a:pP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Технологические платформы и каналы не содержат продуктовой логики</a:t>
            </a:r>
          </a:p>
          <a:p>
            <a:pPr lvl="1">
              <a:buClr>
                <a:srgbClr val="00CCFF"/>
              </a:buClr>
            </a:pPr>
            <a:endParaRPr lang="ru-RU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00CCFF"/>
              </a:buClr>
            </a:pP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Стандартизированный технологический стек с ориентацией на ПО с открытым кодом (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source</a:t>
            </a: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и на российские компоненты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68308" y="3459824"/>
            <a:ext cx="504643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Омниканальная</a:t>
            </a:r>
            <a:r>
              <a:rPr lang="ru-RU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процессно-ориентированная среда взаимодействия с клиентом</a:t>
            </a:r>
          </a:p>
          <a:p>
            <a:pPr lvl="1"/>
            <a:endParaRPr lang="ru-RU" sz="2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Компонуемые бизнес-решения на основе платформ построения бизнеса (ВСР)</a:t>
            </a:r>
          </a:p>
          <a:p>
            <a:pPr lvl="1"/>
            <a:endParaRPr lang="ru-RU" sz="2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логика представления клиентских сценариев (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UX</a:t>
            </a:r>
            <a:r>
              <a:rPr lang="ru-RU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во всех каналах</a:t>
            </a:r>
          </a:p>
          <a:p>
            <a:pPr lvl="1"/>
            <a:endParaRPr lang="ru-RU" sz="2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Роботизация и использование технологий искусственного интеллекта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23900" y="2827956"/>
            <a:ext cx="2628518" cy="537965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pPr defTabSz="1289110"/>
            <a:r>
              <a:rPr lang="ru-RU" sz="2900" b="1" dirty="0">
                <a:solidFill>
                  <a:srgbClr val="00CCFF"/>
                </a:solidFill>
              </a:rPr>
              <a:t>Разработка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242380" y="2872329"/>
            <a:ext cx="4835319" cy="537965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r>
              <a:rPr lang="ru-RU" sz="2900" b="1" dirty="0">
                <a:solidFill>
                  <a:srgbClr val="0070C0"/>
                </a:solidFill>
              </a:rPr>
              <a:t>Взаимодействие с клиентом</a:t>
            </a:r>
          </a:p>
        </p:txBody>
      </p:sp>
      <p:sp>
        <p:nvSpPr>
          <p:cNvPr id="27" name="Овал 26"/>
          <p:cNvSpPr/>
          <p:nvPr/>
        </p:nvSpPr>
        <p:spPr bwMode="auto">
          <a:xfrm>
            <a:off x="1076054" y="3500582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8" name="Овал 27"/>
          <p:cNvSpPr/>
          <p:nvPr/>
        </p:nvSpPr>
        <p:spPr bwMode="auto">
          <a:xfrm>
            <a:off x="1076053" y="4859291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0" name="Овал 29"/>
          <p:cNvSpPr/>
          <p:nvPr/>
        </p:nvSpPr>
        <p:spPr bwMode="auto">
          <a:xfrm>
            <a:off x="1076054" y="6210727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1" name="Овал 30"/>
          <p:cNvSpPr/>
          <p:nvPr/>
        </p:nvSpPr>
        <p:spPr bwMode="auto">
          <a:xfrm>
            <a:off x="1076054" y="7515493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2" name="Овал 31"/>
          <p:cNvSpPr/>
          <p:nvPr/>
        </p:nvSpPr>
        <p:spPr bwMode="auto">
          <a:xfrm>
            <a:off x="7482125" y="3670066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3" name="Овал 32"/>
          <p:cNvSpPr/>
          <p:nvPr/>
        </p:nvSpPr>
        <p:spPr bwMode="auto">
          <a:xfrm>
            <a:off x="7482125" y="4987371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4" name="Овал 33"/>
          <p:cNvSpPr/>
          <p:nvPr/>
        </p:nvSpPr>
        <p:spPr bwMode="auto">
          <a:xfrm>
            <a:off x="7482124" y="6341187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5" name="Овал 34"/>
          <p:cNvSpPr/>
          <p:nvPr/>
        </p:nvSpPr>
        <p:spPr bwMode="auto">
          <a:xfrm>
            <a:off x="7482123" y="7641412"/>
            <a:ext cx="132347" cy="141685"/>
          </a:xfrm>
          <a:prstGeom prst="ellipse">
            <a:avLst/>
          </a:prstGeom>
          <a:solidFill>
            <a:srgbClr val="003258">
              <a:alpha val="95000"/>
            </a:srgbClr>
          </a:solidFill>
          <a:ln w="952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pic>
        <p:nvPicPr>
          <p:cNvPr id="21" name="Picture 3" descr="C:\Users\ashubkina\Pictures\Лого\Diasoft_logo_white.png">
            <a:extLst>
              <a:ext uri="{FF2B5EF4-FFF2-40B4-BE49-F238E27FC236}">
                <a16:creationId xmlns:a16="http://schemas.microsoft.com/office/drawing/2014/main" id="{76B8CEB7-F6D0-414A-9BF7-79834EDC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3" y="645297"/>
            <a:ext cx="2424688" cy="6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8A186A62-7A3C-40E0-8499-1BE0FCF93C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r="10482" b="5409"/>
          <a:stretch/>
        </p:blipFill>
        <p:spPr bwMode="auto">
          <a:xfrm>
            <a:off x="1" y="-11632"/>
            <a:ext cx="15737305" cy="976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shubkina\Pictures\Лого\Diasoft_logo_white.png">
            <a:extLst>
              <a:ext uri="{FF2B5EF4-FFF2-40B4-BE49-F238E27FC236}">
                <a16:creationId xmlns:a16="http://schemas.microsoft.com/office/drawing/2014/main" id="{76B8CEB7-F6D0-414A-9BF7-79834EDC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3" y="645297"/>
            <a:ext cx="2424688" cy="6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FF62B75-D1AC-4B40-A860-F05ABB7F49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8" y="3819192"/>
            <a:ext cx="776612" cy="757511"/>
          </a:xfrm>
          <a:prstGeom prst="rect">
            <a:avLst/>
          </a:prstGeom>
          <a:effectLst>
            <a:glow rad="127000">
              <a:schemeClr val="bg1">
                <a:alpha val="10000"/>
              </a:schemeClr>
            </a:glow>
          </a:effectLst>
        </p:spPr>
      </p:pic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944272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prstClr val="white"/>
                </a:solidFill>
                <a:latin typeface="Arial Black" panose="020B0A04020102020204" pitchFamily="34" charset="0"/>
              </a:rPr>
              <a:t>искусственный интеллект уже становится объективной реальностью и неизбежным будущим.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34777" y="3754463"/>
            <a:ext cx="759111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 новый продукт –  </a:t>
            </a:r>
          </a:p>
          <a:p>
            <a:r>
              <a:rPr lang="ru-RU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Интеллектуальная медицинская экспертиза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34782" y="5141578"/>
            <a:ext cx="7236514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Обрабатывает, проверяет и анализирует сформированные в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объемные файлы (реестры медицинских услуг)</a:t>
            </a:r>
          </a:p>
          <a:p>
            <a:pPr lvl="1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Проверяет услуги на соответствие нормативно документации </a:t>
            </a:r>
          </a:p>
          <a:p>
            <a:pPr lvl="1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Унифицирует работу с прейскурантами</a:t>
            </a:r>
          </a:p>
          <a:p>
            <a:pPr marL="342900" indent="-342900">
              <a:buFontTx/>
              <a:buChar char="-"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2112383" y="5325388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2" name="Овал 11"/>
          <p:cNvSpPr/>
          <p:nvPr/>
        </p:nvSpPr>
        <p:spPr bwMode="auto">
          <a:xfrm>
            <a:off x="2112382" y="6854634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3" name="Овал 12"/>
          <p:cNvSpPr/>
          <p:nvPr/>
        </p:nvSpPr>
        <p:spPr bwMode="auto">
          <a:xfrm>
            <a:off x="2112381" y="7999833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4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00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>
            <a:off x="-20164" y="0"/>
            <a:ext cx="6531324" cy="9770633"/>
          </a:xfrm>
          <a:prstGeom prst="rect">
            <a:avLst/>
          </a:prstGeom>
          <a:gradFill>
            <a:gsLst>
              <a:gs pos="0">
                <a:srgbClr val="00548D"/>
              </a:gs>
              <a:gs pos="43000">
                <a:srgbClr val="002744"/>
              </a:gs>
              <a:gs pos="75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12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944272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prstClr val="white"/>
                </a:solidFill>
                <a:latin typeface="Arial Black" panose="020B0A04020102020204" pitchFamily="34" charset="0"/>
              </a:rPr>
              <a:t>МСФО 17. </a:t>
            </a:r>
          </a:p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prstClr val="white"/>
                </a:solidFill>
                <a:latin typeface="Arial Black" panose="020B0A04020102020204" pitchFamily="34" charset="0"/>
              </a:rPr>
              <a:t>РЕАЛИЗАЦИЯ ТРЕБОВАНИЙ</a:t>
            </a:r>
          </a:p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prstClr val="white"/>
                </a:solidFill>
                <a:latin typeface="Arial Black" panose="020B0A04020102020204" pitchFamily="34" charset="0"/>
              </a:rPr>
              <a:t>СТАНДАРТА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711786" y="5517867"/>
            <a:ext cx="184731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z="1800" dirty="0">
              <a:solidFill>
                <a:srgbClr val="0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3831" y="6892632"/>
            <a:ext cx="2131095" cy="35949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91218" y="2927771"/>
            <a:ext cx="516254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800"/>
              </a:lnSpc>
            </a:pP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Учет предусматривает:</a:t>
            </a:r>
          </a:p>
          <a:p>
            <a:pPr fontAlgn="base">
              <a:lnSpc>
                <a:spcPts val="1800"/>
              </a:lnSpc>
              <a:spcAft>
                <a:spcPts val="0"/>
              </a:spcAft>
            </a:pP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Группировку денежных потоков в соответствии с заданными настройками,</a:t>
            </a:r>
          </a:p>
          <a:p>
            <a:pPr lvl="1" fontAlgn="base">
              <a:lnSpc>
                <a:spcPts val="1800"/>
              </a:lnSpc>
            </a:pP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Дисконтирование денежных потоков,</a:t>
            </a:r>
          </a:p>
          <a:p>
            <a:pPr lvl="1" fontAlgn="base">
              <a:lnSpc>
                <a:spcPts val="1800"/>
              </a:lnSpc>
            </a:pP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Расчет маржи при первоначальном признании,</a:t>
            </a:r>
          </a:p>
          <a:p>
            <a:pPr lvl="1" fontAlgn="base">
              <a:lnSpc>
                <a:spcPts val="1800"/>
              </a:lnSpc>
            </a:pP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Расчет показателей, в </a:t>
            </a:r>
            <a:r>
              <a:rPr lang="ru-RU" sz="1800" dirty="0" err="1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т.ч</a:t>
            </a: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. изменение маржи и рисковой поправки, при формировании последующей оценки:</a:t>
            </a:r>
          </a:p>
          <a:p>
            <a:pPr lvl="1" fontAlgn="base">
              <a:lnSpc>
                <a:spcPts val="1800"/>
              </a:lnSpc>
            </a:pPr>
            <a:endParaRPr lang="ru-RU" sz="18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-     Финансовые расходы,</a:t>
            </a:r>
          </a:p>
          <a:p>
            <a:pPr lvl="1" fontAlgn="base">
              <a:lnSpc>
                <a:spcPts val="1800"/>
              </a:lnSpc>
            </a:pP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-     Изменения, применимые к услугам отчетного периода,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endParaRPr lang="ru-RU" sz="18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-     Изменения, применимые к услугам будущих периодов,</a:t>
            </a:r>
          </a:p>
          <a:p>
            <a:pPr lvl="1" fontAlgn="base">
              <a:lnSpc>
                <a:spcPts val="1800"/>
              </a:lnSpc>
            </a:pP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-      Формирование проводок в рамках Положений 721-п/ 722-п/ 723-п/ 724-п</a:t>
            </a:r>
          </a:p>
          <a:p>
            <a:pPr lvl="1" fontAlgn="base">
              <a:lnSpc>
                <a:spcPts val="1800"/>
              </a:lnSpc>
            </a:pP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lvl="1" fontAlgn="base">
              <a:lnSpc>
                <a:spcPts val="1800"/>
              </a:lnSpc>
            </a:pPr>
            <a:r>
              <a:rPr lang="ru-RU" sz="18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-      Формирование оперативной отчетности по счетам учета</a:t>
            </a:r>
            <a:endParaRPr lang="ru-RU" altLang="ru-RU" sz="1800" dirty="0">
              <a:solidFill>
                <a:schemeClr val="bg1"/>
              </a:solidFill>
              <a:latin typeface="Times New Roman" pitchFamily="16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6957230" y="2721553"/>
            <a:ext cx="5199364" cy="6549776"/>
            <a:chOff x="6726654" y="2924384"/>
            <a:chExt cx="5720110" cy="6735167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6726654" y="2924384"/>
              <a:ext cx="2468495" cy="1460669"/>
              <a:chOff x="8707846" y="4174015"/>
              <a:chExt cx="2931704" cy="1460669"/>
            </a:xfrm>
          </p:grpSpPr>
          <p:sp>
            <p:nvSpPr>
              <p:cNvPr id="48" name="Шестиугольник 47"/>
              <p:cNvSpPr/>
              <p:nvPr/>
            </p:nvSpPr>
            <p:spPr bwMode="auto">
              <a:xfrm>
                <a:off x="8707846" y="4174015"/>
                <a:ext cx="2931704" cy="146066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49" name="Шестиугольник 48"/>
              <p:cNvSpPr/>
              <p:nvPr/>
            </p:nvSpPr>
            <p:spPr bwMode="auto">
              <a:xfrm>
                <a:off x="8885137" y="4346004"/>
                <a:ext cx="2561023" cy="1140935"/>
              </a:xfrm>
              <a:prstGeom prst="hexagon">
                <a:avLst/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8831685" y="4659026"/>
                <a:ext cx="2634005" cy="646280"/>
              </a:xfrm>
              <a:prstGeom prst="rect">
                <a:avLst/>
              </a:prstGeom>
            </p:spPr>
            <p:txBody>
              <a:bodyPr wrap="square" lIns="91392" tIns="45695" rIns="91392" bIns="45695">
                <a:spAutoFit/>
              </a:bodyPr>
              <a:lstStyle/>
              <a:p>
                <a:pPr algn="ctr" defTabSz="1297994">
                  <a:buClr>
                    <a:srgbClr val="2871B1"/>
                  </a:buClr>
                </a:pPr>
                <a:r>
                  <a:rPr lang="ru-RU" sz="1800" b="1" dirty="0">
                    <a:solidFill>
                      <a:srgbClr val="2871B1">
                        <a:lumMod val="75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ОПЕРАТИВНЫЙ УЧЕТ</a:t>
                </a:r>
              </a:p>
            </p:txBody>
          </p:sp>
        </p:grpSp>
        <p:grpSp>
          <p:nvGrpSpPr>
            <p:cNvPr id="51" name="Группа 50"/>
            <p:cNvGrpSpPr/>
            <p:nvPr/>
          </p:nvGrpSpPr>
          <p:grpSpPr>
            <a:xfrm>
              <a:off x="9935370" y="2924951"/>
              <a:ext cx="2511394" cy="1460669"/>
              <a:chOff x="8707846" y="4141591"/>
              <a:chExt cx="2931704" cy="1460669"/>
            </a:xfrm>
          </p:grpSpPr>
          <p:sp>
            <p:nvSpPr>
              <p:cNvPr id="52" name="Шестиугольник 51"/>
              <p:cNvSpPr/>
              <p:nvPr/>
            </p:nvSpPr>
            <p:spPr bwMode="auto">
              <a:xfrm>
                <a:off x="8707846" y="4141591"/>
                <a:ext cx="2931704" cy="146066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53" name="Шестиугольник 52"/>
              <p:cNvSpPr/>
              <p:nvPr/>
            </p:nvSpPr>
            <p:spPr bwMode="auto">
              <a:xfrm>
                <a:off x="8909177" y="4293991"/>
                <a:ext cx="2561022" cy="1140935"/>
              </a:xfrm>
              <a:prstGeom prst="hexagon">
                <a:avLst/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8884133" y="4607553"/>
                <a:ext cx="2577513" cy="664573"/>
              </a:xfrm>
              <a:prstGeom prst="rect">
                <a:avLst/>
              </a:prstGeom>
            </p:spPr>
            <p:txBody>
              <a:bodyPr wrap="square" lIns="91392" tIns="45695" rIns="91392" bIns="45695">
                <a:spAutoFit/>
              </a:bodyPr>
              <a:lstStyle/>
              <a:p>
                <a:pPr algn="ctr" defTabSz="1297994">
                  <a:buClr>
                    <a:srgbClr val="2871B1"/>
                  </a:buClr>
                </a:pPr>
                <a:r>
                  <a:rPr lang="ru-RU" sz="1800" b="1" dirty="0">
                    <a:solidFill>
                      <a:srgbClr val="2871B1">
                        <a:lumMod val="75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АКТУАРНЫЕ РАСЧЕТЫ</a:t>
                </a:r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7443350" y="4808041"/>
              <a:ext cx="4482668" cy="1460669"/>
              <a:chOff x="8707846" y="4174015"/>
              <a:chExt cx="2931704" cy="1460669"/>
            </a:xfrm>
          </p:grpSpPr>
          <p:sp>
            <p:nvSpPr>
              <p:cNvPr id="56" name="Шестиугольник 55"/>
              <p:cNvSpPr/>
              <p:nvPr/>
            </p:nvSpPr>
            <p:spPr bwMode="auto">
              <a:xfrm>
                <a:off x="8707846" y="4174015"/>
                <a:ext cx="2931704" cy="146066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57" name="Шестиугольник 56"/>
              <p:cNvSpPr/>
              <p:nvPr/>
            </p:nvSpPr>
            <p:spPr bwMode="auto">
              <a:xfrm>
                <a:off x="8887658" y="4326415"/>
                <a:ext cx="2561023" cy="1140935"/>
              </a:xfrm>
              <a:prstGeom prst="hexagon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8831686" y="4600259"/>
                <a:ext cx="2634005" cy="646280"/>
              </a:xfrm>
              <a:prstGeom prst="rect">
                <a:avLst/>
              </a:prstGeom>
            </p:spPr>
            <p:txBody>
              <a:bodyPr wrap="square" lIns="91392" tIns="45695" rIns="91392" bIns="45695">
                <a:spAutoFit/>
              </a:bodyPr>
              <a:lstStyle/>
              <a:p>
                <a:pPr algn="ctr" defTabSz="1297994">
                  <a:buClr>
                    <a:srgbClr val="2871B1"/>
                  </a:buClr>
                </a:pPr>
                <a:r>
                  <a:rPr lang="ru-RU" sz="1800" b="1" dirty="0">
                    <a:solidFill>
                      <a:srgbClr val="2871B1">
                        <a:lumMod val="75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Калькулятор МСФО 17 «Диасофт»</a:t>
                </a:r>
              </a:p>
            </p:txBody>
          </p:sp>
        </p:grpSp>
        <p:grpSp>
          <p:nvGrpSpPr>
            <p:cNvPr id="59" name="Группа 58"/>
            <p:cNvGrpSpPr/>
            <p:nvPr/>
          </p:nvGrpSpPr>
          <p:grpSpPr>
            <a:xfrm>
              <a:off x="6917861" y="6598038"/>
              <a:ext cx="2846457" cy="1460669"/>
              <a:chOff x="8707846" y="4174015"/>
              <a:chExt cx="3380590" cy="1460669"/>
            </a:xfrm>
          </p:grpSpPr>
          <p:sp>
            <p:nvSpPr>
              <p:cNvPr id="60" name="Шестиугольник 59"/>
              <p:cNvSpPr/>
              <p:nvPr/>
            </p:nvSpPr>
            <p:spPr bwMode="auto">
              <a:xfrm>
                <a:off x="8707846" y="4174015"/>
                <a:ext cx="3380590" cy="1460669"/>
              </a:xfrm>
              <a:prstGeom prst="hexagon">
                <a:avLst/>
              </a:prstGeom>
              <a:noFill/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61" name="Шестиугольник 60"/>
              <p:cNvSpPr/>
              <p:nvPr/>
            </p:nvSpPr>
            <p:spPr bwMode="auto">
              <a:xfrm>
                <a:off x="8948063" y="4333882"/>
                <a:ext cx="2953153" cy="1140935"/>
              </a:xfrm>
              <a:prstGeom prst="hexagon">
                <a:avLst/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8906357" y="4678616"/>
                <a:ext cx="2825367" cy="664573"/>
              </a:xfrm>
              <a:prstGeom prst="rect">
                <a:avLst/>
              </a:prstGeom>
              <a:noFill/>
            </p:spPr>
            <p:txBody>
              <a:bodyPr wrap="square" lIns="91392" tIns="45695" rIns="91392" bIns="45695">
                <a:spAutoFit/>
              </a:bodyPr>
              <a:lstStyle/>
              <a:p>
                <a:pPr algn="ctr" defTabSz="1297994">
                  <a:buClr>
                    <a:srgbClr val="2871B1"/>
                  </a:buClr>
                </a:pPr>
                <a:r>
                  <a:rPr lang="ru-RU" sz="1800" b="1" dirty="0">
                    <a:solidFill>
                      <a:srgbClr val="2871B1">
                        <a:lumMod val="75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БУХГАЛТЕРСКИЙ УЧЕТ</a:t>
                </a:r>
              </a:p>
            </p:txBody>
          </p:sp>
        </p:grpSp>
        <p:grpSp>
          <p:nvGrpSpPr>
            <p:cNvPr id="63" name="Группа 62"/>
            <p:cNvGrpSpPr/>
            <p:nvPr/>
          </p:nvGrpSpPr>
          <p:grpSpPr>
            <a:xfrm>
              <a:off x="6932597" y="8198882"/>
              <a:ext cx="2831720" cy="1460669"/>
              <a:chOff x="8707846" y="4174015"/>
              <a:chExt cx="3363088" cy="1460669"/>
            </a:xfrm>
          </p:grpSpPr>
          <p:sp>
            <p:nvSpPr>
              <p:cNvPr id="64" name="Шестиугольник 63"/>
              <p:cNvSpPr/>
              <p:nvPr/>
            </p:nvSpPr>
            <p:spPr bwMode="auto">
              <a:xfrm>
                <a:off x="8707846" y="4174015"/>
                <a:ext cx="3363088" cy="146066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65" name="Шестиугольник 64"/>
              <p:cNvSpPr/>
              <p:nvPr/>
            </p:nvSpPr>
            <p:spPr bwMode="auto">
              <a:xfrm>
                <a:off x="8910028" y="4326415"/>
                <a:ext cx="2937864" cy="1140935"/>
              </a:xfrm>
              <a:prstGeom prst="hexagon">
                <a:avLst/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ru-RU" sz="1800" b="0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</a:endParaRPr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9030811" y="4697127"/>
                <a:ext cx="2634005" cy="379733"/>
              </a:xfrm>
              <a:prstGeom prst="rect">
                <a:avLst/>
              </a:prstGeom>
            </p:spPr>
            <p:txBody>
              <a:bodyPr wrap="square" lIns="91392" tIns="45695" rIns="91392" bIns="45695">
                <a:spAutoFit/>
              </a:bodyPr>
              <a:lstStyle/>
              <a:p>
                <a:pPr algn="ctr" defTabSz="1297994">
                  <a:buClr>
                    <a:srgbClr val="2871B1"/>
                  </a:buClr>
                </a:pPr>
                <a:r>
                  <a:rPr lang="ru-RU" sz="1800" b="1" dirty="0">
                    <a:solidFill>
                      <a:srgbClr val="2871B1">
                        <a:lumMod val="75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ОТЧЕТНОСТЬ</a:t>
                </a:r>
              </a:p>
            </p:txBody>
          </p:sp>
        </p:grpSp>
      </p:grpSp>
      <p:sp>
        <p:nvSpPr>
          <p:cNvPr id="67" name="Овал 66"/>
          <p:cNvSpPr/>
          <p:nvPr/>
        </p:nvSpPr>
        <p:spPr bwMode="auto">
          <a:xfrm>
            <a:off x="781236" y="3455425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68" name="Овал 67"/>
          <p:cNvSpPr/>
          <p:nvPr/>
        </p:nvSpPr>
        <p:spPr bwMode="auto">
          <a:xfrm>
            <a:off x="781235" y="4377656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69" name="Овал 68"/>
          <p:cNvSpPr/>
          <p:nvPr/>
        </p:nvSpPr>
        <p:spPr bwMode="auto">
          <a:xfrm>
            <a:off x="781234" y="4841744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70" name="Овал 69"/>
          <p:cNvSpPr/>
          <p:nvPr/>
        </p:nvSpPr>
        <p:spPr bwMode="auto">
          <a:xfrm>
            <a:off x="781233" y="5519267"/>
            <a:ext cx="132347" cy="141685"/>
          </a:xfrm>
          <a:prstGeom prst="ellipse">
            <a:avLst/>
          </a:prstGeom>
          <a:solidFill>
            <a:schemeClr val="bg1">
              <a:alpha val="95000"/>
            </a:schemeClr>
          </a:solidFill>
          <a:ln w="9525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pic>
        <p:nvPicPr>
          <p:cNvPr id="76" name="Picture 3" descr="C:\Users\ashubkina\Pictures\Лого\Diasoft_logo_white.png">
            <a:extLst>
              <a:ext uri="{FF2B5EF4-FFF2-40B4-BE49-F238E27FC236}">
                <a16:creationId xmlns:a16="http://schemas.microsoft.com/office/drawing/2014/main" id="{76B8CEB7-F6D0-414A-9BF7-79834EDC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3" y="645297"/>
            <a:ext cx="2424688" cy="6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Соединительная линия уступом 5"/>
          <p:cNvCxnSpPr>
            <a:stCxn id="52" idx="0"/>
            <a:endCxn id="56" idx="0"/>
          </p:cNvCxnSpPr>
          <p:nvPr/>
        </p:nvCxnSpPr>
        <p:spPr>
          <a:xfrm flipH="1">
            <a:off x="11683256" y="3432336"/>
            <a:ext cx="473338" cy="1831257"/>
          </a:xfrm>
          <a:prstGeom prst="bentConnector3">
            <a:avLst>
              <a:gd name="adj1" fmla="val -48295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8" idx="0"/>
            <a:endCxn id="52" idx="3"/>
          </p:cNvCxnSpPr>
          <p:nvPr/>
        </p:nvCxnSpPr>
        <p:spPr>
          <a:xfrm>
            <a:off x="9200999" y="3431785"/>
            <a:ext cx="672833" cy="55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60" idx="0"/>
            <a:endCxn id="64" idx="0"/>
          </p:cNvCxnSpPr>
          <p:nvPr/>
        </p:nvCxnSpPr>
        <p:spPr>
          <a:xfrm flipH="1">
            <a:off x="9718351" y="7004319"/>
            <a:ext cx="1" cy="1556779"/>
          </a:xfrm>
          <a:prstGeom prst="bentConnector3">
            <a:avLst>
              <a:gd name="adj1" fmla="val -2286000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8555603" y="5973824"/>
            <a:ext cx="0" cy="32026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046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9033400"/>
            <a:ext cx="13010814" cy="74082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 flipH="1">
            <a:off x="-19050" y="-92811"/>
            <a:ext cx="13052926" cy="2547254"/>
          </a:xfrm>
          <a:prstGeom prst="rect">
            <a:avLst/>
          </a:prstGeom>
          <a:gradFill>
            <a:gsLst>
              <a:gs pos="0">
                <a:srgbClr val="011629"/>
              </a:gs>
              <a:gs pos="43000">
                <a:srgbClr val="003258"/>
              </a:gs>
              <a:gs pos="90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944272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prstClr val="white"/>
                </a:solidFill>
                <a:latin typeface="Arial Black" panose="020B0A04020102020204" pitchFamily="34" charset="0"/>
              </a:rPr>
              <a:t>МСФО 17. 3 МОДЕЛИ УЧЕТА – ОДИН ПРОДУКТ</a:t>
            </a:r>
          </a:p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kern="0" cap="all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Шестиугольник 15"/>
          <p:cNvSpPr/>
          <p:nvPr/>
        </p:nvSpPr>
        <p:spPr bwMode="auto">
          <a:xfrm rot="5400000">
            <a:off x="7040576" y="3625031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/>
          </a:solidFill>
          <a:ln w="9525">
            <a:solidFill>
              <a:srgbClr val="00B0F0"/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 dirty="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7" name="Шестиугольник 16"/>
          <p:cNvSpPr/>
          <p:nvPr/>
        </p:nvSpPr>
        <p:spPr bwMode="auto">
          <a:xfrm rot="5400000">
            <a:off x="6861121" y="3520303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8" name="Шестиугольник 17"/>
          <p:cNvSpPr/>
          <p:nvPr/>
        </p:nvSpPr>
        <p:spPr bwMode="auto">
          <a:xfrm rot="5400000">
            <a:off x="7040576" y="5431510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4">
                <a:lumMod val="7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 dirty="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9" name="Шестиугольник 18"/>
          <p:cNvSpPr/>
          <p:nvPr/>
        </p:nvSpPr>
        <p:spPr bwMode="auto">
          <a:xfrm rot="5400000">
            <a:off x="6861121" y="5326782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0" name="Шестиугольник 19"/>
          <p:cNvSpPr/>
          <p:nvPr/>
        </p:nvSpPr>
        <p:spPr bwMode="auto">
          <a:xfrm rot="5400000">
            <a:off x="7040576" y="7241261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/>
          </a:solidFill>
          <a:ln w="9525">
            <a:solidFill>
              <a:srgbClr val="00B0F0"/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 dirty="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1" name="Шестиугольник 20"/>
          <p:cNvSpPr/>
          <p:nvPr/>
        </p:nvSpPr>
        <p:spPr bwMode="auto">
          <a:xfrm rot="5400000">
            <a:off x="6861121" y="7136533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cxnSp>
        <p:nvCxnSpPr>
          <p:cNvPr id="6" name="Прямая соединительная линия 5"/>
          <p:cNvCxnSpPr>
            <a:stCxn id="17" idx="4"/>
          </p:cNvCxnSpPr>
          <p:nvPr/>
        </p:nvCxnSpPr>
        <p:spPr>
          <a:xfrm flipV="1">
            <a:off x="8398007" y="3407552"/>
            <a:ext cx="1031743" cy="3740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8398007" y="6038835"/>
            <a:ext cx="1769399" cy="1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398007" y="8248649"/>
            <a:ext cx="1031743" cy="4420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C:\Users\okhromova\Downloads\png (4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068" y="7516016"/>
            <a:ext cx="1377359" cy="13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okhromova\Downloads\-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422" y="5466587"/>
            <a:ext cx="1397081" cy="139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okhromova\Downloads\- (8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706" y="3407552"/>
            <a:ext cx="1364064" cy="136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 flipV="1">
            <a:off x="2680138" y="8593424"/>
            <a:ext cx="1245026" cy="35710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988280" y="6035992"/>
            <a:ext cx="1851425" cy="285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 flipV="1">
            <a:off x="3204742" y="3565484"/>
            <a:ext cx="634965" cy="21612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61092" y="5734609"/>
            <a:ext cx="2192927" cy="607552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СТРАХОВАНИЕ ЖИЗНИ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0167406" y="5851352"/>
            <a:ext cx="1921422" cy="369281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defTabSz="1297994">
              <a:buClr>
                <a:srgbClr val="2871B1"/>
              </a:buClr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модель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080560" y="8431546"/>
            <a:ext cx="2929437" cy="607552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 на основе распределения премии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124995" y="3219036"/>
            <a:ext cx="3116233" cy="607552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с переменным вознаграждением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30164" y="3435323"/>
            <a:ext cx="3116233" cy="607552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НЕГОСУДАРСТСВЕННЫЕ </a:t>
            </a:r>
          </a:p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ПЕНСИОННЫЕ ФОНДЫ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33387" y="8277611"/>
            <a:ext cx="3031013" cy="865186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СТРАХОВАНИЕ ИНОЕ, </a:t>
            </a:r>
          </a:p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 СТРАХОВАНИЕ </a:t>
            </a:r>
          </a:p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dirty="0">
                <a:solidFill>
                  <a:srgbClr val="2871B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</a:t>
            </a:r>
          </a:p>
        </p:txBody>
      </p:sp>
      <p:cxnSp>
        <p:nvCxnSpPr>
          <p:cNvPr id="39" name="Прямая со стрелкой 38"/>
          <p:cNvCxnSpPr>
            <a:stCxn id="3080" idx="3"/>
          </p:cNvCxnSpPr>
          <p:nvPr/>
        </p:nvCxnSpPr>
        <p:spPr>
          <a:xfrm>
            <a:off x="5203770" y="4089584"/>
            <a:ext cx="177010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3080" idx="3"/>
          </p:cNvCxnSpPr>
          <p:nvPr/>
        </p:nvCxnSpPr>
        <p:spPr>
          <a:xfrm>
            <a:off x="5203770" y="4089584"/>
            <a:ext cx="1770101" cy="17617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5199503" y="4382814"/>
            <a:ext cx="1759752" cy="1653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5199503" y="6038385"/>
            <a:ext cx="1774368" cy="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5203770" y="6038849"/>
            <a:ext cx="1770101" cy="1809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5189153" y="8072659"/>
            <a:ext cx="1770102" cy="18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5199503" y="6220633"/>
            <a:ext cx="1774368" cy="1851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2" name="Прямоугольник 3081"/>
          <p:cNvSpPr/>
          <p:nvPr/>
        </p:nvSpPr>
        <p:spPr bwMode="auto">
          <a:xfrm>
            <a:off x="8599883" y="4771616"/>
            <a:ext cx="829868" cy="2531709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081" name="Правая фигурная скобка 3080"/>
          <p:cNvSpPr/>
          <p:nvPr/>
        </p:nvSpPr>
        <p:spPr>
          <a:xfrm>
            <a:off x="8514608" y="4232356"/>
            <a:ext cx="399270" cy="36162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 rot="5400000">
            <a:off x="7276172" y="5869364"/>
            <a:ext cx="3688754" cy="349917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ctr" defTabSz="421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sz="1800" b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МОДЕЛИ  УЧЕТА   В  МСФО 17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839A1269-76AD-4D53-9591-CF9265A826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407" y="7420881"/>
            <a:ext cx="825198" cy="825198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FC801724-B0F0-4562-A4D1-EA0C60FCC8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705" y="3909500"/>
            <a:ext cx="694033" cy="694033"/>
          </a:xfrm>
          <a:prstGeom prst="rect">
            <a:avLst/>
          </a:prstGeom>
        </p:spPr>
      </p:pic>
      <p:pic>
        <p:nvPicPr>
          <p:cNvPr id="4098" name="Picture 2" descr="C:\Users\okhromova\Downloads\release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258" y="5590954"/>
            <a:ext cx="843671" cy="84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C:\Users\ashubkina\Pictures\Лого\Diasoft_logo_white.png">
            <a:extLst>
              <a:ext uri="{FF2B5EF4-FFF2-40B4-BE49-F238E27FC236}">
                <a16:creationId xmlns:a16="http://schemas.microsoft.com/office/drawing/2014/main" id="{76B8CEB7-F6D0-414A-9BF7-79834EDC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3" y="645297"/>
            <a:ext cx="2424688" cy="6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13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69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 flipH="1">
            <a:off x="-149392" y="-73762"/>
            <a:ext cx="13173242" cy="9846412"/>
          </a:xfrm>
          <a:prstGeom prst="rect">
            <a:avLst/>
          </a:prstGeom>
          <a:gradFill>
            <a:gsLst>
              <a:gs pos="0">
                <a:srgbClr val="00548D"/>
              </a:gs>
              <a:gs pos="43000">
                <a:srgbClr val="002744"/>
              </a:gs>
              <a:gs pos="75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966195" y="1621825"/>
            <a:ext cx="9944272" cy="47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1985" tIns="71985" rIns="71985" bIns="7198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98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prstClr val="white"/>
                </a:solidFill>
                <a:latin typeface="Arial Black" panose="020B0A04020102020204" pitchFamily="34" charset="0"/>
              </a:rPr>
              <a:t>Фабрика продуктов</a:t>
            </a:r>
          </a:p>
        </p:txBody>
      </p:sp>
      <p:sp>
        <p:nvSpPr>
          <p:cNvPr id="13" name="Шестиугольник 12"/>
          <p:cNvSpPr/>
          <p:nvPr/>
        </p:nvSpPr>
        <p:spPr bwMode="auto">
          <a:xfrm rot="5400000">
            <a:off x="8247064" y="5520518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4" name="Шестиугольник 13"/>
          <p:cNvSpPr/>
          <p:nvPr/>
        </p:nvSpPr>
        <p:spPr bwMode="auto">
          <a:xfrm rot="5400000">
            <a:off x="4054933" y="4397665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5" name="Шестиугольник 14"/>
          <p:cNvSpPr/>
          <p:nvPr/>
        </p:nvSpPr>
        <p:spPr bwMode="auto">
          <a:xfrm rot="5400000">
            <a:off x="3550962" y="5644236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>
              <a:alpha val="35000"/>
            </a:srgbClr>
          </a:solidFill>
          <a:ln w="9525">
            <a:solidFill>
              <a:srgbClr val="00B0F0"/>
            </a:solidFill>
          </a:ln>
          <a:effectLst>
            <a:glow rad="482600">
              <a:schemeClr val="accent1">
                <a:alpha val="32000"/>
              </a:schemeClr>
            </a:glow>
            <a:softEdge rad="0"/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6" name="Шестиугольник 15"/>
          <p:cNvSpPr/>
          <p:nvPr/>
        </p:nvSpPr>
        <p:spPr bwMode="auto">
          <a:xfrm rot="5400000">
            <a:off x="3393013" y="5539506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7" name="Шестиугольник 16"/>
          <p:cNvSpPr/>
          <p:nvPr/>
        </p:nvSpPr>
        <p:spPr bwMode="auto">
          <a:xfrm rot="5400000">
            <a:off x="4212884" y="4502395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>
              <a:alpha val="35000"/>
            </a:srgbClr>
          </a:solidFill>
          <a:ln w="9525">
            <a:solidFill>
              <a:srgbClr val="00B0F0"/>
            </a:solidFill>
          </a:ln>
          <a:effectLst>
            <a:glow rad="482600">
              <a:schemeClr val="accent1">
                <a:alpha val="32000"/>
              </a:schemeClr>
            </a:glow>
            <a:softEdge rad="0"/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8" name="Шестиугольник 17"/>
          <p:cNvSpPr/>
          <p:nvPr/>
        </p:nvSpPr>
        <p:spPr bwMode="auto">
          <a:xfrm rot="5400000">
            <a:off x="4212884" y="6783847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>
              <a:alpha val="35000"/>
            </a:srgbClr>
          </a:solidFill>
          <a:ln w="9525">
            <a:solidFill>
              <a:srgbClr val="00B0F0"/>
            </a:solidFill>
          </a:ln>
          <a:effectLst>
            <a:glow rad="482600">
              <a:schemeClr val="accent1">
                <a:alpha val="32000"/>
              </a:schemeClr>
            </a:glow>
            <a:softEdge rad="0"/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19" name="Шестиугольник 18"/>
          <p:cNvSpPr/>
          <p:nvPr/>
        </p:nvSpPr>
        <p:spPr bwMode="auto">
          <a:xfrm rot="5400000">
            <a:off x="4054933" y="6679117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0" name="Шестиугольник 19"/>
          <p:cNvSpPr/>
          <p:nvPr/>
        </p:nvSpPr>
        <p:spPr bwMode="auto">
          <a:xfrm rot="5400000">
            <a:off x="7534997" y="4397665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1" name="Шестиугольник 20"/>
          <p:cNvSpPr/>
          <p:nvPr/>
        </p:nvSpPr>
        <p:spPr bwMode="auto">
          <a:xfrm rot="5400000">
            <a:off x="7692944" y="4502395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>
              <a:alpha val="35000"/>
            </a:srgbClr>
          </a:solidFill>
          <a:ln w="9525">
            <a:solidFill>
              <a:srgbClr val="00B0F0"/>
            </a:solidFill>
          </a:ln>
          <a:effectLst>
            <a:glow rad="482600">
              <a:schemeClr val="accent1">
                <a:alpha val="32000"/>
              </a:schemeClr>
            </a:glow>
            <a:softEdge rad="0"/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2" name="Шестиугольник 21"/>
          <p:cNvSpPr/>
          <p:nvPr/>
        </p:nvSpPr>
        <p:spPr bwMode="auto">
          <a:xfrm rot="5400000">
            <a:off x="8405012" y="5648992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>
              <a:alpha val="35000"/>
            </a:srgbClr>
          </a:solidFill>
          <a:ln w="9525">
            <a:solidFill>
              <a:srgbClr val="00B0F0"/>
            </a:solidFill>
          </a:ln>
          <a:effectLst>
            <a:glow rad="482600">
              <a:schemeClr val="accent1">
                <a:alpha val="32000"/>
              </a:schemeClr>
            </a:glow>
            <a:softEdge rad="0"/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3" name="Шестиугольник 22"/>
          <p:cNvSpPr/>
          <p:nvPr/>
        </p:nvSpPr>
        <p:spPr bwMode="auto">
          <a:xfrm rot="5400000">
            <a:off x="7544201" y="6651824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4" name="Шестиугольник 23"/>
          <p:cNvSpPr/>
          <p:nvPr/>
        </p:nvSpPr>
        <p:spPr bwMode="auto">
          <a:xfrm rot="5400000">
            <a:off x="7702150" y="6756553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>
              <a:alpha val="35000"/>
            </a:srgbClr>
          </a:solidFill>
          <a:ln w="9525">
            <a:solidFill>
              <a:srgbClr val="00B0F0"/>
            </a:solidFill>
          </a:ln>
          <a:effectLst>
            <a:glow rad="482600">
              <a:schemeClr val="accent1">
                <a:alpha val="32000"/>
              </a:schemeClr>
            </a:glow>
            <a:softEdge rad="0"/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5" name="Шестиугольник 24"/>
          <p:cNvSpPr/>
          <p:nvPr/>
        </p:nvSpPr>
        <p:spPr bwMode="auto">
          <a:xfrm rot="5400000">
            <a:off x="4891863" y="3334405"/>
            <a:ext cx="1333744" cy="1214650"/>
          </a:xfrm>
          <a:prstGeom prst="hexagon">
            <a:avLst>
              <a:gd name="adj" fmla="val 26265"/>
              <a:gd name="vf" fmla="val 115470"/>
            </a:avLst>
          </a:prstGeom>
          <a:solidFill>
            <a:srgbClr val="C5F0FF">
              <a:alpha val="35000"/>
            </a:srgbClr>
          </a:solidFill>
          <a:ln w="9525">
            <a:solidFill>
              <a:srgbClr val="00B0F0"/>
            </a:solidFill>
          </a:ln>
          <a:effectLst>
            <a:glow rad="482600">
              <a:schemeClr val="accent1">
                <a:alpha val="32000"/>
              </a:schemeClr>
            </a:glow>
            <a:softEdge rad="0"/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6" name="Шестиугольник 25"/>
          <p:cNvSpPr/>
          <p:nvPr/>
        </p:nvSpPr>
        <p:spPr bwMode="auto">
          <a:xfrm rot="5400000">
            <a:off x="4712408" y="3229677"/>
            <a:ext cx="1649636" cy="1424135"/>
          </a:xfrm>
          <a:prstGeom prst="hexagon">
            <a:avLst>
              <a:gd name="adj" fmla="val 26265"/>
              <a:gd name="vf" fmla="val 11547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358665" y="3586886"/>
            <a:ext cx="3126736" cy="707836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defTabSz="1297994">
              <a:buClr>
                <a:srgbClr val="2871B1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Настройка правил </a:t>
            </a:r>
          </a:p>
          <a:p>
            <a:pPr defTabSz="1297994">
              <a:buClr>
                <a:srgbClr val="2871B1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урегулирования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9241988" y="4921305"/>
            <a:ext cx="3275829" cy="400059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defTabSz="1297994">
              <a:buClr>
                <a:srgbClr val="2871B1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Конструктор продуктов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9856862" y="5885803"/>
            <a:ext cx="2854882" cy="707836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defTabSz="1297994">
              <a:buClr>
                <a:srgbClr val="2871B1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Настройка правил администрирования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61847" y="7088602"/>
            <a:ext cx="3076516" cy="707836"/>
          </a:xfrm>
          <a:prstGeom prst="rect">
            <a:avLst/>
          </a:prstGeom>
          <a:noFill/>
        </p:spPr>
        <p:txBody>
          <a:bodyPr wrap="square" lIns="91392" tIns="45695" rIns="91392" bIns="45695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1297994">
              <a:buClr>
                <a:srgbClr val="2871B1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Конструктор печатных форм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173959" y="4545613"/>
            <a:ext cx="2837322" cy="1015612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r" defTabSz="1297994">
              <a:buClr>
                <a:srgbClr val="2871B1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НСИ (управление продуктовыми справочниками)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-2" y="5873494"/>
            <a:ext cx="3410246" cy="707836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r" defTabSz="1297994">
              <a:buClr>
                <a:srgbClr val="2871B1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продуктовых интерфейсов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639609" y="7218287"/>
            <a:ext cx="2371671" cy="400059"/>
          </a:xfrm>
          <a:prstGeom prst="rect">
            <a:avLst/>
          </a:prstGeom>
        </p:spPr>
        <p:txBody>
          <a:bodyPr wrap="square" lIns="91392" tIns="45695" rIns="91392" bIns="45695">
            <a:spAutoFit/>
          </a:bodyPr>
          <a:lstStyle/>
          <a:p>
            <a:pPr algn="r" defTabSz="1297994">
              <a:buClr>
                <a:srgbClr val="2871B1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Тарификатор</a:t>
            </a:r>
          </a:p>
        </p:txBody>
      </p:sp>
      <p:sp>
        <p:nvSpPr>
          <p:cNvPr id="41" name="Овал 40"/>
          <p:cNvSpPr/>
          <p:nvPr/>
        </p:nvSpPr>
        <p:spPr bwMode="auto">
          <a:xfrm>
            <a:off x="5642067" y="5159673"/>
            <a:ext cx="2121240" cy="2142062"/>
          </a:xfrm>
          <a:prstGeom prst="ellipse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2" name="Овал 41"/>
          <p:cNvSpPr/>
          <p:nvPr/>
        </p:nvSpPr>
        <p:spPr bwMode="auto">
          <a:xfrm>
            <a:off x="5941435" y="5463950"/>
            <a:ext cx="1522533" cy="1533505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0">
            <a:solidFill>
              <a:schemeClr val="bg1">
                <a:lumMod val="85000"/>
              </a:schemeClr>
            </a:solidFill>
          </a:ln>
          <a:effectLst>
            <a:glow rad="609600">
              <a:schemeClr val="accent1">
                <a:alpha val="54000"/>
              </a:schemeClr>
            </a:glow>
            <a:softEdge rad="0"/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43" name="Овал 42"/>
          <p:cNvSpPr/>
          <p:nvPr/>
        </p:nvSpPr>
        <p:spPr bwMode="auto">
          <a:xfrm>
            <a:off x="6020301" y="5548315"/>
            <a:ext cx="1364776" cy="13647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</a:ln>
          <a:effectLst>
            <a:outerShdw blurRad="50800" dist="38100" dir="2700000" sx="101000" sy="101000" algn="tl" rotWithShape="0">
              <a:prstClr val="black">
                <a:alpha val="50000"/>
              </a:prstClr>
            </a:outerShdw>
          </a:effectLst>
        </p:spPr>
        <p:txBody>
          <a:bodyPr lIns="91392" tIns="45695" rIns="91392" bIns="45695" rtlCol="0" anchor="ctr"/>
          <a:lstStyle/>
          <a:p>
            <a:pPr algn="ctr" defTabSz="1297994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pic>
        <p:nvPicPr>
          <p:cNvPr id="44" name="Picture 2" descr="C:\Users\ashubkina\Pictures\Иконки\Белые иконки\targeti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394" y="5821410"/>
            <a:ext cx="818615" cy="81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55BE3D0-6830-465C-A97E-4EAEBF52B7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735" y="3610825"/>
            <a:ext cx="711393" cy="62897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F9077FC-2C8B-425C-AC85-8E835A7BBE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279" y="4745920"/>
            <a:ext cx="745269" cy="745269"/>
          </a:xfrm>
          <a:prstGeom prst="rect">
            <a:avLst/>
          </a:prstGeom>
        </p:spPr>
      </p:pic>
      <p:pic>
        <p:nvPicPr>
          <p:cNvPr id="29" name="Picture 4" descr="C:\Users\ashubkina\Pictures\Иконки\Однотоные\network (2).png"/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98" y="5903581"/>
            <a:ext cx="705472" cy="70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F7595A1-2844-40B1-8C76-C9F00FB468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369" y="7078181"/>
            <a:ext cx="671263" cy="671263"/>
          </a:xfrm>
          <a:prstGeom prst="rect">
            <a:avLst/>
          </a:prstGeom>
        </p:spPr>
      </p:pic>
      <p:pic>
        <p:nvPicPr>
          <p:cNvPr id="31" name="Picture 6" descr="C:\Users\ashubkina\Pictures\Иконки\Однотоные\checklist.png"/>
          <p:cNvPicPr>
            <a:picLocks noChangeAspect="1" noChangeArrowheads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910" y="4777806"/>
            <a:ext cx="706967" cy="70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shubkina\Pictures\Иконки\Однотоные\gear (3).png"/>
          <p:cNvPicPr>
            <a:picLocks noChangeAspect="1" noChangeArrowheads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744" y="5847828"/>
            <a:ext cx="787657" cy="78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ashubkina\Pictures\Иконки\Однотоные\browser.png"/>
          <p:cNvPicPr>
            <a:picLocks noChangeAspect="1" noChangeArrowheads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979" y="7065897"/>
            <a:ext cx="684080" cy="68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C:\Users\ashubkina\Pictures\Лого\Diasoft_logo_white.png">
            <a:extLst>
              <a:ext uri="{FF2B5EF4-FFF2-40B4-BE49-F238E27FC236}">
                <a16:creationId xmlns:a16="http://schemas.microsoft.com/office/drawing/2014/main" id="{76B8CEB7-F6D0-414A-9BF7-79834EDC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3" y="645297"/>
            <a:ext cx="2424688" cy="6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14</a:t>
            </a:fld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255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-152400" y="9369631"/>
            <a:ext cx="13191508" cy="379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ru-RU" sz="13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29FE451-B2EC-4475-A1C0-25386CBB6DF2}"/>
              </a:ext>
            </a:extLst>
          </p:cNvPr>
          <p:cNvSpPr/>
          <p:nvPr/>
        </p:nvSpPr>
        <p:spPr bwMode="auto">
          <a:xfrm flipH="1">
            <a:off x="-152400" y="-114300"/>
            <a:ext cx="4628142" cy="9901965"/>
          </a:xfrm>
          <a:prstGeom prst="rect">
            <a:avLst/>
          </a:prstGeom>
          <a:gradFill>
            <a:gsLst>
              <a:gs pos="0">
                <a:srgbClr val="00548D"/>
              </a:gs>
              <a:gs pos="43000">
                <a:srgbClr val="002744"/>
              </a:gs>
              <a:gs pos="75000">
                <a:srgbClr val="011629"/>
              </a:gs>
              <a:gs pos="100000">
                <a:srgbClr val="000E1B"/>
              </a:gs>
            </a:gsLst>
            <a:lin ang="5400000" scaled="1"/>
          </a:gradFill>
          <a:ln w="9525">
            <a:noFill/>
          </a:ln>
        </p:spPr>
        <p:txBody>
          <a:bodyPr lIns="145646" tIns="72823" rIns="145646" bIns="72823" rtlCol="0" anchor="ctr"/>
          <a:lstStyle/>
          <a:p>
            <a:pPr algn="ctr" defTabSz="1298400"/>
            <a:endParaRPr lang="ru-RU" sz="2100">
              <a:solidFill>
                <a:srgbClr val="FFFFFF"/>
              </a:solidFill>
              <a:ea typeface="MS PGothic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4271" y="1542543"/>
            <a:ext cx="8902217" cy="861130"/>
          </a:xfrm>
          <a:prstGeom prst="rect">
            <a:avLst/>
          </a:prstGeom>
        </p:spPr>
        <p:txBody>
          <a:bodyPr wrap="square" lIns="90770" tIns="45401" rIns="90770" bIns="45401">
            <a:spAutoFit/>
          </a:bodyPr>
          <a:lstStyle/>
          <a:p>
            <a:pPr defTabSz="128911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schemeClr val="bg1"/>
                </a:solidFill>
                <a:latin typeface="Arial Black" panose="020B0A04020102020204" pitchFamily="34" charset="0"/>
              </a:rPr>
              <a:t>Совместная </a:t>
            </a:r>
          </a:p>
          <a:p>
            <a:pPr defTabSz="128911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kern="0" cap="all" dirty="0">
                <a:solidFill>
                  <a:schemeClr val="bg1"/>
                </a:solidFill>
                <a:latin typeface="Arial Black" panose="020B0A04020102020204" pitchFamily="34" charset="0"/>
              </a:rPr>
              <a:t>разработка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42895" y="2909373"/>
            <a:ext cx="733558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92211"/>
            <a:r>
              <a:rPr lang="ru-RU" sz="2400" b="1" dirty="0">
                <a:solidFill>
                  <a:srgbClr val="0032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скорости и качества доработок, </a:t>
            </a:r>
            <a:endParaRPr lang="en-US" sz="2400" b="1" dirty="0">
              <a:solidFill>
                <a:srgbClr val="0032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92211"/>
            <a:r>
              <a:rPr lang="ru-RU" sz="2400" b="1" dirty="0">
                <a:solidFill>
                  <a:srgbClr val="0032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выпуска решений</a:t>
            </a:r>
            <a:r>
              <a:rPr lang="ru-RU" sz="2400" dirty="0">
                <a:solidFill>
                  <a:srgbClr val="2335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2400" dirty="0">
              <a:solidFill>
                <a:srgbClr val="2335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5131" y="4237125"/>
            <a:ext cx="774566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92211"/>
            <a:r>
              <a:rPr lang="ru-RU" sz="2400" b="1" dirty="0">
                <a:solidFill>
                  <a:srgbClr val="0032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Оперативная и прогнозируемая поддержка бизнеса со стороны учетных систем</a:t>
            </a:r>
            <a:r>
              <a:rPr lang="ru-RU" sz="2800" b="1" dirty="0">
                <a:solidFill>
                  <a:srgbClr val="003258"/>
                </a:solidFill>
              </a:rPr>
              <a:t> </a:t>
            </a:r>
            <a:r>
              <a:rPr lang="ru-RU" sz="2600" dirty="0">
                <a:solidFill>
                  <a:srgbClr val="2335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600" dirty="0">
              <a:solidFill>
                <a:srgbClr val="2335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5130" y="5542943"/>
            <a:ext cx="74114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92211"/>
            <a:r>
              <a:rPr lang="ru-RU" sz="2400" b="1" dirty="0">
                <a:solidFill>
                  <a:srgbClr val="0032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задач с понятной стоимостью и возвратом инвестиций  в короткие сроки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009550" y="7123931"/>
            <a:ext cx="3575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92211"/>
            <a:r>
              <a:rPr lang="ru-RU" sz="2400" b="1" dirty="0">
                <a:solidFill>
                  <a:srgbClr val="0032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Совместные команды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009550" y="8240611"/>
            <a:ext cx="4333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92211"/>
            <a:r>
              <a:rPr lang="ru-RU" sz="2400" b="1" dirty="0">
                <a:solidFill>
                  <a:srgbClr val="0032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Совместное планирование</a:t>
            </a:r>
          </a:p>
        </p:txBody>
      </p:sp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B457907D-9405-4B0A-A8D5-F8AEED6AF2DC}"/>
              </a:ext>
            </a:extLst>
          </p:cNvPr>
          <p:cNvSpPr>
            <a:spLocks noChangeAspect="1"/>
          </p:cNvSpPr>
          <p:nvPr/>
        </p:nvSpPr>
        <p:spPr>
          <a:xfrm>
            <a:off x="2355265" y="8733054"/>
            <a:ext cx="570610" cy="499284"/>
          </a:xfrm>
          <a:prstGeom prst="hexagon">
            <a:avLst/>
          </a:prstGeom>
          <a:solidFill>
            <a:srgbClr val="FFFFFF">
              <a:alpha val="20000"/>
            </a:srgbClr>
          </a:solidFill>
          <a:ln w="9525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63500" sx="110000" sy="110000" algn="ctr" rotWithShape="0">
              <a:schemeClr val="bg1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98659"/>
            <a:endParaRPr lang="ru-RU" sz="1200">
              <a:solidFill>
                <a:srgbClr val="22BBEE"/>
              </a:solidFill>
              <a:ea typeface="MS PGothic" charset="-128"/>
            </a:endParaRPr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id="{B457907D-9405-4B0A-A8D5-F8AEED6AF2DC}"/>
              </a:ext>
            </a:extLst>
          </p:cNvPr>
          <p:cNvSpPr>
            <a:spLocks noChangeAspect="1"/>
          </p:cNvSpPr>
          <p:nvPr/>
        </p:nvSpPr>
        <p:spPr>
          <a:xfrm>
            <a:off x="316148" y="6985886"/>
            <a:ext cx="1638784" cy="1433936"/>
          </a:xfrm>
          <a:prstGeom prst="hexagon">
            <a:avLst/>
          </a:prstGeom>
          <a:solidFill>
            <a:srgbClr val="FFFFFF">
              <a:alpha val="20000"/>
            </a:srgbClr>
          </a:solidFill>
          <a:ln w="9525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63500" sx="110000" sy="110000" algn="ctr" rotWithShape="0">
              <a:schemeClr val="bg1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98659"/>
            <a:endParaRPr lang="ru-RU" sz="1200">
              <a:solidFill>
                <a:srgbClr val="22BBEE"/>
              </a:solidFill>
              <a:ea typeface="MS PGothic" charset="-128"/>
            </a:endParaRPr>
          </a:p>
        </p:txBody>
      </p:sp>
      <p:sp>
        <p:nvSpPr>
          <p:cNvPr id="22" name="Шестиугольник 21">
            <a:extLst>
              <a:ext uri="{FF2B5EF4-FFF2-40B4-BE49-F238E27FC236}">
                <a16:creationId xmlns:a16="http://schemas.microsoft.com/office/drawing/2014/main" id="{B457907D-9405-4B0A-A8D5-F8AEED6AF2DC}"/>
              </a:ext>
            </a:extLst>
          </p:cNvPr>
          <p:cNvSpPr>
            <a:spLocks noChangeAspect="1"/>
          </p:cNvSpPr>
          <p:nvPr/>
        </p:nvSpPr>
        <p:spPr>
          <a:xfrm>
            <a:off x="2454412" y="5445534"/>
            <a:ext cx="1171075" cy="1024691"/>
          </a:xfrm>
          <a:prstGeom prst="hexagon">
            <a:avLst/>
          </a:prstGeom>
          <a:solidFill>
            <a:srgbClr val="FFFFFF">
              <a:alpha val="20000"/>
            </a:srgbClr>
          </a:solidFill>
          <a:ln w="9525">
            <a:noFill/>
          </a:ln>
          <a:effectLst>
            <a:glow rad="279400">
              <a:schemeClr val="accent1">
                <a:satMod val="175000"/>
                <a:alpha val="40000"/>
              </a:schemeClr>
            </a:glow>
            <a:outerShdw blurRad="63500" sx="110000" sy="110000" algn="ctr" rotWithShape="0">
              <a:schemeClr val="bg1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98659"/>
            <a:endParaRPr lang="ru-RU" sz="1200" dirty="0">
              <a:solidFill>
                <a:srgbClr val="22BBEE"/>
              </a:solidFill>
              <a:ea typeface="MS PGothic" charset="-128"/>
            </a:endParaRPr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id="{B457907D-9405-4B0A-A8D5-F8AEED6AF2DC}"/>
              </a:ext>
            </a:extLst>
          </p:cNvPr>
          <p:cNvSpPr>
            <a:spLocks noChangeAspect="1"/>
          </p:cNvSpPr>
          <p:nvPr/>
        </p:nvSpPr>
        <p:spPr>
          <a:xfrm>
            <a:off x="363446" y="3779928"/>
            <a:ext cx="1160729" cy="1015638"/>
          </a:xfrm>
          <a:prstGeom prst="hexagon">
            <a:avLst/>
          </a:prstGeom>
          <a:solidFill>
            <a:srgbClr val="FFFFFF">
              <a:alpha val="20000"/>
            </a:srgbClr>
          </a:solidFill>
          <a:ln w="9525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63500" sx="110000" sy="110000" algn="ctr" rotWithShape="0">
              <a:schemeClr val="bg1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98659"/>
            <a:endParaRPr lang="ru-RU" sz="1200">
              <a:solidFill>
                <a:srgbClr val="22BBEE"/>
              </a:solidFill>
              <a:ea typeface="MS PGothic" charset="-128"/>
            </a:endParaRPr>
          </a:p>
        </p:txBody>
      </p:sp>
      <p:sp>
        <p:nvSpPr>
          <p:cNvPr id="24" name="Шестиугольник 23">
            <a:extLst>
              <a:ext uri="{FF2B5EF4-FFF2-40B4-BE49-F238E27FC236}">
                <a16:creationId xmlns:a16="http://schemas.microsoft.com/office/drawing/2014/main" id="{B457907D-9405-4B0A-A8D5-F8AEED6AF2DC}"/>
              </a:ext>
            </a:extLst>
          </p:cNvPr>
          <p:cNvSpPr>
            <a:spLocks noChangeAspect="1"/>
          </p:cNvSpPr>
          <p:nvPr/>
        </p:nvSpPr>
        <p:spPr>
          <a:xfrm>
            <a:off x="2019072" y="2723159"/>
            <a:ext cx="886700" cy="775862"/>
          </a:xfrm>
          <a:prstGeom prst="hexagon">
            <a:avLst/>
          </a:prstGeom>
          <a:solidFill>
            <a:srgbClr val="FFFFFF">
              <a:alpha val="20000"/>
            </a:srgbClr>
          </a:solidFill>
          <a:ln w="9525">
            <a:noFill/>
          </a:ln>
          <a:effectLst>
            <a:glow rad="203200">
              <a:schemeClr val="accent1">
                <a:satMod val="175000"/>
                <a:alpha val="40000"/>
              </a:schemeClr>
            </a:glow>
            <a:outerShdw blurRad="63500" sx="110000" sy="110000" algn="ctr" rotWithShape="0">
              <a:schemeClr val="bg1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98659"/>
            <a:endParaRPr lang="ru-RU" sz="1200">
              <a:solidFill>
                <a:srgbClr val="22BBEE"/>
              </a:solidFill>
              <a:ea typeface="MS PGothic" charset="-128"/>
            </a:endParaRPr>
          </a:p>
        </p:txBody>
      </p:sp>
      <p:pic>
        <p:nvPicPr>
          <p:cNvPr id="32" name="Picture 22">
            <a:extLst>
              <a:ext uri="{FF2B5EF4-FFF2-40B4-BE49-F238E27FC236}">
                <a16:creationId xmlns:a16="http://schemas.microsoft.com/office/drawing/2014/main" id="{D5061B6A-0888-3541-BD9C-C21CFB26CE1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587503" y="3985744"/>
            <a:ext cx="712614" cy="604007"/>
          </a:xfrm>
          <a:prstGeom prst="rect">
            <a:avLst/>
          </a:prstGeom>
        </p:spPr>
      </p:pic>
      <p:pic>
        <p:nvPicPr>
          <p:cNvPr id="33" name="Picture 19">
            <a:extLst>
              <a:ext uri="{FF2B5EF4-FFF2-40B4-BE49-F238E27FC236}">
                <a16:creationId xmlns:a16="http://schemas.microsoft.com/office/drawing/2014/main" id="{0BBE03FB-C235-2647-A220-D95A69EEF6C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2752190" y="5591227"/>
            <a:ext cx="575517" cy="733304"/>
          </a:xfrm>
          <a:prstGeom prst="rect">
            <a:avLst/>
          </a:prstGeom>
        </p:spPr>
      </p:pic>
      <p:pic>
        <p:nvPicPr>
          <p:cNvPr id="35" name="Picture 22">
            <a:extLst>
              <a:ext uri="{FF2B5EF4-FFF2-40B4-BE49-F238E27FC236}">
                <a16:creationId xmlns:a16="http://schemas.microsoft.com/office/drawing/2014/main" id="{A29DC08D-0BF5-CE47-82AB-3DEE34B4ADC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2485493" y="8850995"/>
            <a:ext cx="305246" cy="310697"/>
          </a:xfrm>
          <a:prstGeom prst="rect">
            <a:avLst/>
          </a:prstGeom>
        </p:spPr>
      </p:pic>
      <p:pic>
        <p:nvPicPr>
          <p:cNvPr id="25" name="Picture 23">
            <a:extLst>
              <a:ext uri="{FF2B5EF4-FFF2-40B4-BE49-F238E27FC236}">
                <a16:creationId xmlns:a16="http://schemas.microsoft.com/office/drawing/2014/main" id="{C6749489-7729-5844-AF92-A6FF297F5EF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2209489" y="2857402"/>
            <a:ext cx="505866" cy="493489"/>
          </a:xfrm>
          <a:prstGeom prst="rect">
            <a:avLst/>
          </a:prstGeom>
        </p:spPr>
      </p:pic>
      <p:cxnSp>
        <p:nvCxnSpPr>
          <p:cNvPr id="27" name="Прямая соединительная линия 26"/>
          <p:cNvCxnSpPr/>
          <p:nvPr/>
        </p:nvCxnSpPr>
        <p:spPr>
          <a:xfrm flipH="1" flipV="1">
            <a:off x="2485493" y="3499022"/>
            <a:ext cx="554455" cy="1946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1524175" y="3499022"/>
            <a:ext cx="831090" cy="486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1135539" y="3499022"/>
            <a:ext cx="1326883" cy="3486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2638116" y="5970659"/>
            <a:ext cx="401833" cy="27623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24" idx="0"/>
            <a:endCxn id="6" idx="1"/>
          </p:cNvCxnSpPr>
          <p:nvPr/>
        </p:nvCxnSpPr>
        <p:spPr>
          <a:xfrm>
            <a:off x="2905772" y="3111090"/>
            <a:ext cx="2137123" cy="22917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endCxn id="12" idx="1"/>
          </p:cNvCxnSpPr>
          <p:nvPr/>
        </p:nvCxnSpPr>
        <p:spPr>
          <a:xfrm>
            <a:off x="1208855" y="4284616"/>
            <a:ext cx="3796276" cy="39878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9" idx="0"/>
            <a:endCxn id="20" idx="1"/>
          </p:cNvCxnSpPr>
          <p:nvPr/>
        </p:nvCxnSpPr>
        <p:spPr>
          <a:xfrm flipV="1">
            <a:off x="1954932" y="7354764"/>
            <a:ext cx="3054618" cy="34809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22" idx="0"/>
            <a:endCxn id="13" idx="1"/>
          </p:cNvCxnSpPr>
          <p:nvPr/>
        </p:nvCxnSpPr>
        <p:spPr>
          <a:xfrm>
            <a:off x="3625487" y="5957880"/>
            <a:ext cx="1379643" cy="56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endCxn id="31" idx="1"/>
          </p:cNvCxnSpPr>
          <p:nvPr/>
        </p:nvCxnSpPr>
        <p:spPr>
          <a:xfrm flipV="1">
            <a:off x="2935665" y="8471444"/>
            <a:ext cx="2073885" cy="4847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okhromova\Downloads\png (3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26" y="7160140"/>
            <a:ext cx="1085428" cy="108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" descr="C:\Users\ashubkina\Pictures\Лого\Diasoft_logo_white.png">
            <a:extLst>
              <a:ext uri="{FF2B5EF4-FFF2-40B4-BE49-F238E27FC236}">
                <a16:creationId xmlns:a16="http://schemas.microsoft.com/office/drawing/2014/main" id="{76B8CEB7-F6D0-414A-9BF7-79834EDC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13" y="645297"/>
            <a:ext cx="2424688" cy="6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Номер слайда 1"/>
          <p:cNvSpPr txBox="1">
            <a:spLocks/>
          </p:cNvSpPr>
          <p:nvPr/>
        </p:nvSpPr>
        <p:spPr>
          <a:xfrm>
            <a:off x="9676804" y="9077784"/>
            <a:ext cx="2926080" cy="519289"/>
          </a:xfrm>
          <a:prstGeom prst="rect">
            <a:avLst/>
          </a:prstGeom>
        </p:spPr>
        <p:txBody>
          <a:bodyPr vert="horz" lIns="130020" tIns="65010" rIns="130020" bIns="65010" rtlCol="0" anchor="ctr"/>
          <a:lstStyle>
            <a:defPPr>
              <a:defRPr lang="ru-RU"/>
            </a:defPPr>
            <a:lvl1pPr marL="0" algn="r" defTabSz="1300460" rtl="0" eaLnBrk="1" latinLnBrk="0" hangingPunct="1"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023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046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0690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0091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5114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0137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160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01839" algn="l" defTabSz="130046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BA1C13-6677-4620-811C-9A27EF95A842}" type="slidenum">
              <a:rPr lang="ru-RU" sz="18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15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315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461367"/>
      </p:ext>
    </p:extLst>
  </p:cSld>
  <p:clrMapOvr>
    <a:masterClrMapping/>
  </p:clrMapOvr>
</p:sld>
</file>

<file path=ppt/theme/theme1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69625">
            <a:alpha val="89804"/>
          </a:srgbClr>
        </a:solidFill>
        <a:ln>
          <a:noFill/>
        </a:ln>
      </a:spPr>
      <a:bodyPr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15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A7323A"/>
        </a:solidFill>
        <a:ln w="9525">
          <a:solidFill>
            <a:srgbClr val="A7323A"/>
          </a:solidFill>
        </a:ln>
      </a:spPr>
      <a:bodyPr rtlCol="0"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17.xml><?xml version="1.0" encoding="utf-8"?>
<a:theme xmlns:a="http://schemas.openxmlformats.org/drawingml/2006/main" name="18_Тема Office">
  <a:themeElements>
    <a:clrScheme name="Другая 1">
      <a:dk1>
        <a:sysClr val="windowText" lastClr="000000"/>
      </a:dk1>
      <a:lt1>
        <a:sysClr val="window" lastClr="FFFFFF"/>
      </a:lt1>
      <a:dk2>
        <a:srgbClr val="2871B1"/>
      </a:dk2>
      <a:lt2>
        <a:srgbClr val="EEECE1"/>
      </a:lt2>
      <a:accent1>
        <a:srgbClr val="2871B1"/>
      </a:accent1>
      <a:accent2>
        <a:srgbClr val="C0504D"/>
      </a:accent2>
      <a:accent3>
        <a:srgbClr val="50A55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A7323A"/>
        </a:solidFill>
        <a:ln w="9525">
          <a:solidFill>
            <a:srgbClr val="A7323A"/>
          </a:solidFill>
        </a:ln>
      </a:spPr>
      <a:bodyPr rtlCol="0"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18.xml><?xml version="1.0" encoding="utf-8"?>
<a:theme xmlns:a="http://schemas.openxmlformats.org/drawingml/2006/main" name="1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69625">
            <a:alpha val="89804"/>
          </a:srgbClr>
        </a:solidFill>
        <a:ln>
          <a:noFill/>
        </a:ln>
      </a:spPr>
      <a:bodyPr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19.xml><?xml version="1.0" encoding="utf-8"?>
<a:theme xmlns:a="http://schemas.openxmlformats.org/drawingml/2006/main" name="DL_HRTechnology_2011">
  <a:themeElements>
    <a:clrScheme name="LM Theme">
      <a:dk1>
        <a:sysClr val="windowText" lastClr="000000"/>
      </a:dk1>
      <a:lt1>
        <a:sysClr val="window" lastClr="FFFFFF"/>
      </a:lt1>
      <a:dk2>
        <a:srgbClr val="405688"/>
      </a:dk2>
      <a:lt2>
        <a:srgbClr val="EEECE1"/>
      </a:lt2>
      <a:accent1>
        <a:srgbClr val="4F81BD"/>
      </a:accent1>
      <a:accent2>
        <a:srgbClr val="508282"/>
      </a:accent2>
      <a:accent3>
        <a:srgbClr val="6C881A"/>
      </a:accent3>
      <a:accent4>
        <a:srgbClr val="BFBFBF"/>
      </a:accent4>
      <a:accent5>
        <a:srgbClr val="508282"/>
      </a:accent5>
      <a:accent6>
        <a:srgbClr val="6CA5A4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20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223838" marR="0" indent="-223838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20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223838" marR="0" indent="-223838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am_Status_Update_GEN_tmplt_v3.6_ENG.potx" id="{F767409D-A7E1-4B02-8E37-6E09745D1D4D}" vid="{CE275514-2A60-4DDB-B306-81124F67B593}"/>
    </a:ext>
  </a:extLst>
</a:theme>
</file>

<file path=ppt/theme/theme20.xml><?xml version="1.0" encoding="utf-8"?>
<a:theme xmlns:a="http://schemas.openxmlformats.org/drawingml/2006/main" name="2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A7323A"/>
        </a:solidFill>
        <a:ln w="9525">
          <a:solidFill>
            <a:srgbClr val="A7323A"/>
          </a:solidFill>
        </a:ln>
      </a:spPr>
      <a:bodyPr rtlCol="0"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1.xml><?xml version="1.0" encoding="utf-8"?>
<a:theme xmlns:a="http://schemas.openxmlformats.org/drawingml/2006/main" name="2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69625">
            <a:alpha val="89804"/>
          </a:srgbClr>
        </a:solidFill>
        <a:ln>
          <a:noFill/>
        </a:ln>
      </a:spPr>
      <a:bodyPr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2.xml><?xml version="1.0" encoding="utf-8"?>
<a:theme xmlns:a="http://schemas.openxmlformats.org/drawingml/2006/main" name="2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69625">
            <a:alpha val="89804"/>
          </a:srgbClr>
        </a:solidFill>
        <a:ln>
          <a:noFill/>
        </a:ln>
      </a:spPr>
      <a:bodyPr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3.xml><?xml version="1.0" encoding="utf-8"?>
<a:theme xmlns:a="http://schemas.openxmlformats.org/drawingml/2006/main" name="2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69625">
            <a:alpha val="89804"/>
          </a:srgbClr>
        </a:solidFill>
        <a:ln>
          <a:noFill/>
        </a:ln>
      </a:spPr>
      <a:bodyPr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4.xml><?xml version="1.0" encoding="utf-8"?>
<a:theme xmlns:a="http://schemas.openxmlformats.org/drawingml/2006/main" name="25_Тема Office">
  <a:themeElements>
    <a:clrScheme name="Другая 1">
      <a:dk1>
        <a:sysClr val="windowText" lastClr="000000"/>
      </a:dk1>
      <a:lt1>
        <a:sysClr val="window" lastClr="FFFFFF"/>
      </a:lt1>
      <a:dk2>
        <a:srgbClr val="2871B1"/>
      </a:dk2>
      <a:lt2>
        <a:srgbClr val="EEECE1"/>
      </a:lt2>
      <a:accent1>
        <a:srgbClr val="2871B1"/>
      </a:accent1>
      <a:accent2>
        <a:srgbClr val="C0504D"/>
      </a:accent2>
      <a:accent3>
        <a:srgbClr val="50A55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A7323A"/>
        </a:solidFill>
        <a:ln w="9525">
          <a:solidFill>
            <a:srgbClr val="A7323A"/>
          </a:solidFill>
        </a:ln>
      </a:spPr>
      <a:bodyPr rtlCol="0"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5.xml><?xml version="1.0" encoding="utf-8"?>
<a:theme xmlns:a="http://schemas.openxmlformats.org/drawingml/2006/main" name="27_Тема Office">
  <a:themeElements>
    <a:clrScheme name="Другая 1">
      <a:dk1>
        <a:sysClr val="windowText" lastClr="000000"/>
      </a:dk1>
      <a:lt1>
        <a:sysClr val="window" lastClr="FFFFFF"/>
      </a:lt1>
      <a:dk2>
        <a:srgbClr val="2871B1"/>
      </a:dk2>
      <a:lt2>
        <a:srgbClr val="EEECE1"/>
      </a:lt2>
      <a:accent1>
        <a:srgbClr val="2871B1"/>
      </a:accent1>
      <a:accent2>
        <a:srgbClr val="C0504D"/>
      </a:accent2>
      <a:accent3>
        <a:srgbClr val="50A55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A7323A"/>
        </a:solidFill>
        <a:ln w="9525">
          <a:solidFill>
            <a:srgbClr val="A7323A"/>
          </a:solidFill>
        </a:ln>
      </a:spPr>
      <a:bodyPr rtlCol="0"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6.xml><?xml version="1.0" encoding="utf-8"?>
<a:theme xmlns:a="http://schemas.openxmlformats.org/drawingml/2006/main" name="3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69625">
            <a:alpha val="89804"/>
          </a:srgbClr>
        </a:solidFill>
        <a:ln>
          <a:noFill/>
        </a:ln>
      </a:spPr>
      <a:bodyPr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7.xml><?xml version="1.0" encoding="utf-8"?>
<a:theme xmlns:a="http://schemas.openxmlformats.org/drawingml/2006/main" name="3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69625">
            <a:alpha val="89804"/>
          </a:srgbClr>
        </a:solidFill>
        <a:ln>
          <a:noFill/>
        </a:ln>
      </a:spPr>
      <a:bodyPr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8.xml><?xml version="1.0" encoding="utf-8"?>
<a:theme xmlns:a="http://schemas.openxmlformats.org/drawingml/2006/main" name="3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A7323A"/>
        </a:solidFill>
        <a:ln w="9525">
          <a:solidFill>
            <a:srgbClr val="A7323A"/>
          </a:solidFill>
        </a:ln>
      </a:spPr>
      <a:bodyPr rtlCol="0"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29.xml><?xml version="1.0" encoding="utf-8"?>
<a:theme xmlns:a="http://schemas.openxmlformats.org/drawingml/2006/main" name="34_Тема Office">
  <a:themeElements>
    <a:clrScheme name="Другая 1">
      <a:dk1>
        <a:sysClr val="windowText" lastClr="000000"/>
      </a:dk1>
      <a:lt1>
        <a:sysClr val="window" lastClr="FFFFFF"/>
      </a:lt1>
      <a:dk2>
        <a:srgbClr val="2871B1"/>
      </a:dk2>
      <a:lt2>
        <a:srgbClr val="EEECE1"/>
      </a:lt2>
      <a:accent1>
        <a:srgbClr val="2871B1"/>
      </a:accent1>
      <a:accent2>
        <a:srgbClr val="C0504D"/>
      </a:accent2>
      <a:accent3>
        <a:srgbClr val="50A55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A7323A"/>
        </a:solidFill>
        <a:ln w="9525">
          <a:solidFill>
            <a:srgbClr val="A7323A"/>
          </a:solidFill>
        </a:ln>
      </a:spPr>
      <a:bodyPr rtlCol="0" anchor="ctr"/>
      <a:lstStyle>
        <a:defPPr algn="ctr">
          <a:defRPr sz="1300">
            <a:solidFill>
              <a:srgbClr val="FFFFFF"/>
            </a:solidFill>
            <a:ea typeface="MS PGothic" charset="-128"/>
          </a:defRPr>
        </a:defPPr>
      </a:lstStyle>
    </a:spDef>
  </a:objectDefaults>
  <a:extraClrSchemeLst/>
</a:theme>
</file>

<file path=ppt/theme/theme3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22395</TotalTime>
  <Words>750</Words>
  <Application>Microsoft Office PowerPoint</Application>
  <PresentationFormat>Произвольный</PresentationFormat>
  <Paragraphs>238</Paragraphs>
  <Slides>16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29</vt:i4>
      </vt:variant>
      <vt:variant>
        <vt:lpstr>Заголовки слайдов</vt:lpstr>
      </vt:variant>
      <vt:variant>
        <vt:i4>16</vt:i4>
      </vt:variant>
    </vt:vector>
  </HeadingPairs>
  <TitlesOfParts>
    <vt:vector size="52" baseType="lpstr">
      <vt:lpstr>Arial</vt:lpstr>
      <vt:lpstr>Arial Black</vt:lpstr>
      <vt:lpstr>Calibri</vt:lpstr>
      <vt:lpstr>Calibri Light</vt:lpstr>
      <vt:lpstr>Garamond</vt:lpstr>
      <vt:lpstr>Times New Roman</vt:lpstr>
      <vt:lpstr>Wingdings</vt:lpstr>
      <vt:lpstr>9_Тема Office</vt:lpstr>
      <vt:lpstr>10_Тема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11_Тема Office</vt:lpstr>
      <vt:lpstr>12_Тема Office</vt:lpstr>
      <vt:lpstr>26_Тема Office</vt:lpstr>
      <vt:lpstr>16_Тема Office</vt:lpstr>
      <vt:lpstr>13_Тема Office</vt:lpstr>
      <vt:lpstr>17_Тема Office</vt:lpstr>
      <vt:lpstr>18_Тема Office</vt:lpstr>
      <vt:lpstr>19_Тема Office</vt:lpstr>
      <vt:lpstr>DL_HRTechnology_2011</vt:lpstr>
      <vt:lpstr>20_Тема Office</vt:lpstr>
      <vt:lpstr>21_Тема Office</vt:lpstr>
      <vt:lpstr>23_Тема Office</vt:lpstr>
      <vt:lpstr>24_Тема Office</vt:lpstr>
      <vt:lpstr>25_Тема Office</vt:lpstr>
      <vt:lpstr>27_Тема Office</vt:lpstr>
      <vt:lpstr>30_Тема Office</vt:lpstr>
      <vt:lpstr>31_Тема Office</vt:lpstr>
      <vt:lpstr>33_Тема Office</vt:lpstr>
      <vt:lpstr>34_Тема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 R7</dc:creator>
  <cp:lastModifiedBy>Максимова Ульяна</cp:lastModifiedBy>
  <cp:revision>633</cp:revision>
  <cp:lastPrinted>2016-10-05T10:29:28Z</cp:lastPrinted>
  <dcterms:created xsi:type="dcterms:W3CDTF">2016-10-01T19:32:17Z</dcterms:created>
  <dcterms:modified xsi:type="dcterms:W3CDTF">2021-06-10T15:17:36Z</dcterms:modified>
</cp:coreProperties>
</file>